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0" strictFirstAndLastChars="0" saveSubsetFonts="1" showSpecialPlsOnTitleSld="0">
  <p:sldMasterIdLst>
    <p:sldMasterId id="2147483648" r:id="rId4"/>
    <p:sldMasterId id="214748368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6858000" cx="12192000"/>
  <p:notesSz cx="9236075" cy="6950075"/>
  <p:embeddedFontLst>
    <p:embeddedFont>
      <p:font typeface="Merriweather Sans"/>
      <p:regular r:id="rId35"/>
      <p:bold r:id="rId36"/>
      <p:italic r:id="rId37"/>
      <p:boldItalic r:id="rId38"/>
    </p:embeddedFont>
    <p:embeddedFont>
      <p:font typeface="Roboto"/>
      <p:regular r:id="rId39"/>
      <p:bold r:id="rId40"/>
      <p:italic r:id="rId41"/>
      <p:boldItalic r:id="rId42"/>
    </p:embeddedFont>
    <p:embeddedFont>
      <p:font typeface="Roboto Light"/>
      <p:regular r:id="rId43"/>
      <p:bold r:id="rId44"/>
      <p:italic r:id="rId45"/>
      <p:boldItalic r:id="rId46"/>
    </p:embeddedFont>
    <p:embeddedFont>
      <p:font typeface="Merriweather Sans Light"/>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51" roundtripDataSignature="AMtx7mjTpaihvpGBbAEKQONlrE0NQdaE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RobotoLight-bold.fntdata"/><Relationship Id="rId43" Type="http://schemas.openxmlformats.org/officeDocument/2006/relationships/font" Target="fonts/RobotoLight-regular.fntdata"/><Relationship Id="rId46" Type="http://schemas.openxmlformats.org/officeDocument/2006/relationships/font" Target="fonts/RobotoLight-boldItalic.fntdata"/><Relationship Id="rId45" Type="http://schemas.openxmlformats.org/officeDocument/2006/relationships/font" Target="fonts/RobotoLigh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erriweatherSansLight-bold.fntdata"/><Relationship Id="rId47" Type="http://schemas.openxmlformats.org/officeDocument/2006/relationships/font" Target="fonts/MerriweatherSansLight-regular.fntdata"/><Relationship Id="rId49" Type="http://schemas.openxmlformats.org/officeDocument/2006/relationships/font" Target="fonts/MerriweatherSansLight-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MerriweatherSans-regular.fntdata"/><Relationship Id="rId34" Type="http://schemas.openxmlformats.org/officeDocument/2006/relationships/slide" Target="slides/slide28.xml"/><Relationship Id="rId37" Type="http://schemas.openxmlformats.org/officeDocument/2006/relationships/font" Target="fonts/MerriweatherSans-italic.fntdata"/><Relationship Id="rId36" Type="http://schemas.openxmlformats.org/officeDocument/2006/relationships/font" Target="fonts/MerriweatherSans-bold.fntdata"/><Relationship Id="rId39" Type="http://schemas.openxmlformats.org/officeDocument/2006/relationships/font" Target="fonts/Roboto-regular.fntdata"/><Relationship Id="rId38" Type="http://schemas.openxmlformats.org/officeDocument/2006/relationships/font" Target="fonts/MerriweatherSans-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customschemas.google.com/relationships/presentationmetadata" Target="metadata"/><Relationship Id="rId50" Type="http://schemas.openxmlformats.org/officeDocument/2006/relationships/font" Target="fonts/MerriweatherSansLight-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nvSpPr>
        <p:spPr>
          <a:xfrm>
            <a:off x="0" y="5406893"/>
            <a:ext cx="9233938" cy="1543183"/>
          </a:xfrm>
          <a:prstGeom prst="rect">
            <a:avLst/>
          </a:prstGeom>
          <a:solidFill>
            <a:srgbClr val="F2F2F2"/>
          </a:solidFill>
          <a:ln>
            <a:noFill/>
          </a:ln>
        </p:spPr>
        <p:txBody>
          <a:bodyPr anchorCtr="0" anchor="ctr" bIns="46225" lIns="92475" spcFirstLastPara="1" rIns="92475" wrap="square" tIns="462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4" name="Google Shape;4;n"/>
          <p:cNvSpPr txBox="1"/>
          <p:nvPr>
            <p:ph idx="2" type="hdr"/>
          </p:nvPr>
        </p:nvSpPr>
        <p:spPr>
          <a:xfrm>
            <a:off x="109538" y="2"/>
            <a:ext cx="3892763" cy="348711"/>
          </a:xfrm>
          <a:prstGeom prst="rect">
            <a:avLst/>
          </a:prstGeom>
          <a:noFill/>
          <a:ln>
            <a:noFill/>
          </a:ln>
        </p:spPr>
        <p:txBody>
          <a:bodyPr anchorCtr="0" anchor="t" bIns="46225" lIns="92475" spcFirstLastPara="1" rIns="92475" wrap="square" tIns="46225">
            <a:noAutofit/>
          </a:bodyPr>
          <a:lstStyle>
            <a:lvl1pPr lvl="0" marR="0" rtl="0" algn="l">
              <a:lnSpc>
                <a:spcPct val="100000"/>
              </a:lnSpc>
              <a:spcBef>
                <a:spcPts val="0"/>
              </a:spcBef>
              <a:spcAft>
                <a:spcPts val="0"/>
              </a:spcAft>
              <a:buClr>
                <a:srgbClr val="000000"/>
              </a:buClr>
              <a:buSzPts val="1400"/>
              <a:buFont typeface="Arial"/>
              <a:buNone/>
              <a:defRPr b="0" i="0" sz="8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5" name="Google Shape;5;n"/>
          <p:cNvSpPr txBox="1"/>
          <p:nvPr>
            <p:ph idx="10" type="dt"/>
          </p:nvPr>
        </p:nvSpPr>
        <p:spPr>
          <a:xfrm>
            <a:off x="5231641" y="2"/>
            <a:ext cx="3894897" cy="348711"/>
          </a:xfrm>
          <a:prstGeom prst="rect">
            <a:avLst/>
          </a:prstGeom>
          <a:noFill/>
          <a:ln>
            <a:noFill/>
          </a:ln>
        </p:spPr>
        <p:txBody>
          <a:bodyPr anchorCtr="0" anchor="t" bIns="46225" lIns="92475" spcFirstLastPara="1" rIns="92475" wrap="square" tIns="46225">
            <a:noAutofit/>
          </a:bodyPr>
          <a:lstStyle>
            <a:lvl1pPr lvl="0" marR="0" rtl="0" algn="r">
              <a:lnSpc>
                <a:spcPct val="100000"/>
              </a:lnSpc>
              <a:spcBef>
                <a:spcPts val="0"/>
              </a:spcBef>
              <a:spcAft>
                <a:spcPts val="0"/>
              </a:spcAft>
              <a:buClr>
                <a:srgbClr val="000000"/>
              </a:buClr>
              <a:buSzPts val="1400"/>
              <a:buFont typeface="Arial"/>
              <a:buNone/>
              <a:defRPr b="0" i="0" sz="8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6" name="Google Shape;6;n"/>
          <p:cNvSpPr/>
          <p:nvPr>
            <p:ph idx="3" type="sldImg"/>
          </p:nvPr>
        </p:nvSpPr>
        <p:spPr>
          <a:xfrm>
            <a:off x="109538" y="209550"/>
            <a:ext cx="9017000" cy="5072063"/>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7" name="Google Shape;7;n"/>
          <p:cNvSpPr txBox="1"/>
          <p:nvPr>
            <p:ph idx="1" type="body"/>
          </p:nvPr>
        </p:nvSpPr>
        <p:spPr>
          <a:xfrm>
            <a:off x="124053" y="5490869"/>
            <a:ext cx="8987970" cy="674425"/>
          </a:xfrm>
          <a:prstGeom prst="rect">
            <a:avLst/>
          </a:prstGeom>
          <a:noFill/>
          <a:ln>
            <a:noFill/>
          </a:ln>
        </p:spPr>
        <p:txBody>
          <a:bodyPr anchorCtr="0" anchor="t" bIns="46225" lIns="92475" spcFirstLastPara="1" rIns="92475" wrap="square" tIns="46225">
            <a:no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Trebuchet MS"/>
                <a:ea typeface="Trebuchet MS"/>
                <a:cs typeface="Trebuchet MS"/>
                <a:sym typeface="Trebuchet MS"/>
              </a:defRPr>
            </a:lvl1pPr>
            <a:lvl2pPr indent="-304800" lvl="1" marL="914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Trebuchet MS"/>
                <a:ea typeface="Trebuchet MS"/>
                <a:cs typeface="Trebuchet MS"/>
                <a:sym typeface="Trebuchet MS"/>
              </a:defRPr>
            </a:lvl2pPr>
            <a:lvl3pPr indent="-304800" lvl="2" marL="1371600" marR="0" rtl="0" algn="l">
              <a:lnSpc>
                <a:spcPct val="100000"/>
              </a:lnSpc>
              <a:spcBef>
                <a:spcPts val="600"/>
              </a:spcBef>
              <a:spcAft>
                <a:spcPts val="0"/>
              </a:spcAft>
              <a:buClr>
                <a:schemeClr val="dk2"/>
              </a:buClr>
              <a:buSzPts val="1200"/>
              <a:buFont typeface="Arial"/>
              <a:buChar char="•"/>
              <a:defRPr b="0" i="0" sz="1200" u="none" cap="none" strike="noStrike">
                <a:solidFill>
                  <a:schemeClr val="dk1"/>
                </a:solidFill>
                <a:latin typeface="Trebuchet MS"/>
                <a:ea typeface="Trebuchet MS"/>
                <a:cs typeface="Trebuchet MS"/>
                <a:sym typeface="Trebuchet MS"/>
              </a:defRPr>
            </a:lvl3pPr>
            <a:lvl4pPr indent="-292100" lvl="3" marL="1828800" marR="0" rtl="0" algn="l">
              <a:lnSpc>
                <a:spcPct val="100000"/>
              </a:lnSpc>
              <a:spcBef>
                <a:spcPts val="600"/>
              </a:spcBef>
              <a:spcAft>
                <a:spcPts val="0"/>
              </a:spcAft>
              <a:buClr>
                <a:schemeClr val="dk1"/>
              </a:buClr>
              <a:buSzPts val="1000"/>
              <a:buFont typeface="Arial"/>
              <a:buChar char="•"/>
              <a:defRPr b="0" i="0" sz="1000" u="none" cap="none" strike="noStrike">
                <a:solidFill>
                  <a:schemeClr val="dk1"/>
                </a:solidFill>
                <a:latin typeface="Trebuchet MS"/>
                <a:ea typeface="Trebuchet MS"/>
                <a:cs typeface="Trebuchet MS"/>
                <a:sym typeface="Trebuchet MS"/>
              </a:defRPr>
            </a:lvl4pPr>
            <a:lvl5pPr indent="-292100" lvl="4" marL="2286000" marR="0" rtl="0" algn="l">
              <a:lnSpc>
                <a:spcPct val="100000"/>
              </a:lnSpc>
              <a:spcBef>
                <a:spcPts val="600"/>
              </a:spcBef>
              <a:spcAft>
                <a:spcPts val="0"/>
              </a:spcAft>
              <a:buClr>
                <a:schemeClr val="dk2"/>
              </a:buClr>
              <a:buSzPts val="1000"/>
              <a:buFont typeface="Arial"/>
              <a:buChar char="•"/>
              <a:defRPr b="0" i="1" sz="1000" u="none" cap="none" strike="noStrike">
                <a:solidFill>
                  <a:schemeClr val="dk1"/>
                </a:solidFill>
                <a:latin typeface="Trebuchet MS"/>
                <a:ea typeface="Trebuchet MS"/>
                <a:cs typeface="Trebuchet MS"/>
                <a:sym typeface="Trebuchet MS"/>
              </a:defRPr>
            </a:lvl5pPr>
            <a:lvl6pPr indent="-228600" lvl="5" marL="2743200" marR="0" rtl="0" algn="l">
              <a:lnSpc>
                <a:spcPct val="100000"/>
              </a:lnSpc>
              <a:spcBef>
                <a:spcPts val="600"/>
              </a:spcBef>
              <a:spcAft>
                <a:spcPts val="0"/>
              </a:spcAft>
              <a:buClr>
                <a:srgbClr val="000000"/>
              </a:buClr>
              <a:buSzPts val="1400"/>
              <a:buFont typeface="Arial"/>
              <a:buNone/>
              <a:defRPr b="0" i="0" sz="1200" u="none" cap="none" strike="noStrike">
                <a:solidFill>
                  <a:schemeClr val="dk1"/>
                </a:solidFill>
                <a:latin typeface="Trebuchet MS"/>
                <a:ea typeface="Trebuchet MS"/>
                <a:cs typeface="Trebuchet MS"/>
                <a:sym typeface="Trebuchet MS"/>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rebuchet MS"/>
                <a:ea typeface="Trebuchet MS"/>
                <a:cs typeface="Trebuchet MS"/>
                <a:sym typeface="Trebuchet MS"/>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rebuchet MS"/>
                <a:ea typeface="Trebuchet MS"/>
                <a:cs typeface="Trebuchet MS"/>
                <a:sym typeface="Trebuchet MS"/>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rebuchet MS"/>
                <a:ea typeface="Trebuchet MS"/>
                <a:cs typeface="Trebuchet MS"/>
                <a:sym typeface="Trebuchet MS"/>
              </a:defRPr>
            </a:lvl9pPr>
          </a:lstStyle>
          <a:p/>
        </p:txBody>
      </p:sp>
      <p:sp>
        <p:nvSpPr>
          <p:cNvPr id="8" name="Google Shape;8;n"/>
          <p:cNvSpPr txBox="1"/>
          <p:nvPr>
            <p:ph idx="11" type="ftr"/>
          </p:nvPr>
        </p:nvSpPr>
        <p:spPr>
          <a:xfrm>
            <a:off x="109538" y="6601367"/>
            <a:ext cx="3892763" cy="348710"/>
          </a:xfrm>
          <a:prstGeom prst="rect">
            <a:avLst/>
          </a:prstGeom>
          <a:noFill/>
          <a:ln>
            <a:noFill/>
          </a:ln>
        </p:spPr>
        <p:txBody>
          <a:bodyPr anchorCtr="0" anchor="b" bIns="46225" lIns="92475" spcFirstLastPara="1" rIns="92475" wrap="square" tIns="46225">
            <a:noAutofit/>
          </a:bodyPr>
          <a:lstStyle>
            <a:lvl1pPr lvl="0" marR="0" rtl="0" algn="l">
              <a:lnSpc>
                <a:spcPct val="100000"/>
              </a:lnSpc>
              <a:spcBef>
                <a:spcPts val="0"/>
              </a:spcBef>
              <a:spcAft>
                <a:spcPts val="0"/>
              </a:spcAft>
              <a:buClr>
                <a:srgbClr val="000000"/>
              </a:buClr>
              <a:buSzPts val="1400"/>
              <a:buFont typeface="Arial"/>
              <a:buNone/>
              <a:defRPr b="0" i="0" sz="8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9" name="Google Shape;9;n"/>
          <p:cNvSpPr txBox="1"/>
          <p:nvPr>
            <p:ph idx="12" type="sldNum"/>
          </p:nvPr>
        </p:nvSpPr>
        <p:spPr>
          <a:xfrm>
            <a:off x="5231642" y="6601367"/>
            <a:ext cx="3880382" cy="348710"/>
          </a:xfrm>
          <a:prstGeom prst="rect">
            <a:avLst/>
          </a:prstGeom>
          <a:noFill/>
          <a:ln>
            <a:noFill/>
          </a:ln>
        </p:spPr>
        <p:txBody>
          <a:bodyPr anchorCtr="0" anchor="b" bIns="46225" lIns="92475" spcFirstLastPara="1" rIns="92475" wrap="square" tIns="46225">
            <a:no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Trebuchet MS"/>
                <a:ea typeface="Trebuchet MS"/>
                <a:cs typeface="Trebuchet MS"/>
                <a:sym typeface="Trebuchet MS"/>
              </a:rPr>
              <a:t>Notes view: </a:t>
            </a:r>
            <a:fld id="{00000000-1234-1234-1234-123412341234}" type="slidenum">
              <a:rPr b="0" i="0" lang="en-US" sz="800" u="none" cap="none" strike="noStrike">
                <a:solidFill>
                  <a:schemeClr val="dk1"/>
                </a:solidFill>
                <a:latin typeface="Trebuchet MS"/>
                <a:ea typeface="Trebuchet MS"/>
                <a:cs typeface="Trebuchet MS"/>
                <a:sym typeface="Trebuchet MS"/>
              </a:rPr>
              <a:t>‹#›</a:t>
            </a:fld>
            <a:endParaRPr b="0" i="0" sz="800" u="none" cap="none" strike="noStrike">
              <a:solidFill>
                <a:schemeClr val="dk1"/>
              </a:solidFill>
              <a:latin typeface="Trebuchet MS"/>
              <a:ea typeface="Trebuchet MS"/>
              <a:cs typeface="Trebuchet MS"/>
              <a:sym typeface="Trebuchet M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extLst>
    <p:ext uri="{620B2872-D7B9-4A21-9093-7833F8D536E1}">
      <p15:sldGuideLst>
        <p15:guide id="1" orient="horz" pos="2190">
          <p15:clr>
            <a:srgbClr val="F26B43"/>
          </p15:clr>
        </p15:guide>
        <p15:guide id="2" pos="2909">
          <p15:clr>
            <a:srgbClr val="F26B43"/>
          </p15:clr>
        </p15:guide>
      </p15:sldGuideLst>
    </p:ext>
  </p:extLst>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8AlBOI3emZoal0EWDHeuGeAIjsPe-INgFO0fPMud_d0/edit?gid=0#gid=0"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notes"/>
          <p:cNvSpPr txBox="1"/>
          <p:nvPr>
            <p:ph idx="1" type="body"/>
          </p:nvPr>
        </p:nvSpPr>
        <p:spPr>
          <a:xfrm>
            <a:off x="124053" y="5490869"/>
            <a:ext cx="8987970" cy="674425"/>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t/>
            </a:r>
            <a:endParaRPr/>
          </a:p>
        </p:txBody>
      </p:sp>
      <p:sp>
        <p:nvSpPr>
          <p:cNvPr id="684" name="Google Shape;684;p1:notes"/>
          <p:cNvSpPr/>
          <p:nvPr>
            <p:ph idx="2" type="sldImg"/>
          </p:nvPr>
        </p:nvSpPr>
        <p:spPr>
          <a:xfrm>
            <a:off x="109538" y="209550"/>
            <a:ext cx="9017000" cy="5072063"/>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6:notes"/>
          <p:cNvSpPr txBox="1"/>
          <p:nvPr>
            <p:ph idx="1" type="body"/>
          </p:nvPr>
        </p:nvSpPr>
        <p:spPr>
          <a:xfrm>
            <a:off x="124053" y="5490869"/>
            <a:ext cx="8987970" cy="674425"/>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rPr lang="en-US"/>
              <a:t>Wichtig: Erfolgsfaktoren sind NICHT best practices und Blaupausen → </a:t>
            </a:r>
            <a:r>
              <a:rPr lang="en-US" sz="1100">
                <a:solidFill>
                  <a:srgbClr val="000000"/>
                </a:solidFill>
                <a:latin typeface="Arial"/>
                <a:ea typeface="Arial"/>
                <a:cs typeface="Arial"/>
                <a:sym typeface="Arial"/>
              </a:rPr>
              <a:t>sondern einen Werkzeugkasten, der individuell benutzt werden kann</a:t>
            </a:r>
            <a:endParaRPr/>
          </a:p>
        </p:txBody>
      </p:sp>
      <p:sp>
        <p:nvSpPr>
          <p:cNvPr id="746" name="Google Shape;746;p6:notes"/>
          <p:cNvSpPr/>
          <p:nvPr>
            <p:ph idx="2" type="sldImg"/>
          </p:nvPr>
        </p:nvSpPr>
        <p:spPr>
          <a:xfrm>
            <a:off x="109538" y="209550"/>
            <a:ext cx="9017000" cy="5072063"/>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3eb10c08f7_3_28: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751" name="Google Shape;751;g33eb10c08f7_3_28: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98450" lvl="0" marL="457200" rtl="0" algn="l">
              <a:lnSpc>
                <a:spcPct val="100000"/>
              </a:lnSpc>
              <a:spcBef>
                <a:spcPts val="0"/>
              </a:spcBef>
              <a:spcAft>
                <a:spcPts val="0"/>
              </a:spcAft>
              <a:buClr>
                <a:srgbClr val="1A3743"/>
              </a:buClr>
              <a:buSzPts val="1100"/>
              <a:buChar char="●"/>
            </a:pPr>
            <a:r>
              <a:rPr lang="en-US" sz="1100">
                <a:solidFill>
                  <a:srgbClr val="1A3743"/>
                </a:solidFill>
                <a:latin typeface="Arial"/>
                <a:ea typeface="Arial"/>
                <a:cs typeface="Arial"/>
                <a:sym typeface="Arial"/>
              </a:rPr>
              <a:t>Innovation häufig als etwas gesehen, das man sich von außen in die Region holt</a:t>
            </a:r>
            <a:endParaRPr sz="1100">
              <a:solidFill>
                <a:srgbClr val="1A3743"/>
              </a:solidFill>
              <a:latin typeface="Arial"/>
              <a:ea typeface="Arial"/>
              <a:cs typeface="Arial"/>
              <a:sym typeface="Arial"/>
            </a:endParaRPr>
          </a:p>
          <a:p>
            <a:pPr indent="-298450" lvl="0" marL="457200" rtl="0" algn="l">
              <a:lnSpc>
                <a:spcPct val="100000"/>
              </a:lnSpc>
              <a:spcBef>
                <a:spcPts val="0"/>
              </a:spcBef>
              <a:spcAft>
                <a:spcPts val="0"/>
              </a:spcAft>
              <a:buClr>
                <a:srgbClr val="1A3743"/>
              </a:buClr>
              <a:buSzPts val="1100"/>
              <a:buFont typeface="Arial"/>
              <a:buChar char="●"/>
            </a:pPr>
            <a:r>
              <a:rPr lang="en-US" sz="1100">
                <a:solidFill>
                  <a:srgbClr val="1A3743"/>
                </a:solidFill>
                <a:latin typeface="Arial"/>
                <a:ea typeface="Arial"/>
                <a:cs typeface="Arial"/>
                <a:sym typeface="Arial"/>
              </a:rPr>
              <a:t>gerade das Wechselspiel aus Impulsen von innen und von außen ist Nährboden für Neuerungen</a:t>
            </a:r>
            <a:endParaRPr sz="1100">
              <a:solidFill>
                <a:srgbClr val="1A3743"/>
              </a:solidFill>
              <a:latin typeface="Arial"/>
              <a:ea typeface="Arial"/>
              <a:cs typeface="Arial"/>
              <a:sym typeface="Arial"/>
            </a:endParaRPr>
          </a:p>
          <a:p>
            <a:pPr indent="-298450" lvl="1" marL="914400" rtl="0" algn="l">
              <a:lnSpc>
                <a:spcPct val="100000"/>
              </a:lnSpc>
              <a:spcBef>
                <a:spcPts val="0"/>
              </a:spcBef>
              <a:spcAft>
                <a:spcPts val="0"/>
              </a:spcAft>
              <a:buClr>
                <a:srgbClr val="1A3743"/>
              </a:buClr>
              <a:buSzPts val="1100"/>
              <a:buFont typeface="Arial"/>
              <a:buChar char="○"/>
            </a:pPr>
            <a:r>
              <a:rPr lang="en-US" sz="1100">
                <a:solidFill>
                  <a:srgbClr val="1A3743"/>
                </a:solidFill>
                <a:latin typeface="Arial"/>
                <a:ea typeface="Arial"/>
                <a:cs typeface="Arial"/>
                <a:sym typeface="Arial"/>
              </a:rPr>
              <a:t>Initiativen können Initialzündungen sein</a:t>
            </a:r>
            <a:endParaRPr sz="1100">
              <a:solidFill>
                <a:srgbClr val="1A3743"/>
              </a:solidFill>
              <a:latin typeface="Arial"/>
              <a:ea typeface="Arial"/>
              <a:cs typeface="Arial"/>
              <a:sym typeface="Arial"/>
            </a:endParaRPr>
          </a:p>
          <a:p>
            <a:pPr indent="-298450" lvl="1" marL="914400" rtl="0" algn="l">
              <a:lnSpc>
                <a:spcPct val="100000"/>
              </a:lnSpc>
              <a:spcBef>
                <a:spcPts val="0"/>
              </a:spcBef>
              <a:spcAft>
                <a:spcPts val="0"/>
              </a:spcAft>
              <a:buClr>
                <a:srgbClr val="1A3743"/>
              </a:buClr>
              <a:buSzPts val="1100"/>
              <a:buFont typeface="Arial"/>
              <a:buChar char="○"/>
            </a:pPr>
            <a:r>
              <a:rPr lang="en-US" sz="1100">
                <a:solidFill>
                  <a:srgbClr val="1A3743"/>
                </a:solidFill>
                <a:latin typeface="Arial"/>
                <a:ea typeface="Arial"/>
                <a:cs typeface="Arial"/>
                <a:sym typeface="Arial"/>
              </a:rPr>
              <a:t>überregionale Dynamiken können Katalystoren sein</a:t>
            </a:r>
            <a:endParaRPr sz="1100">
              <a:solidFill>
                <a:srgbClr val="1A3743"/>
              </a:solidFill>
              <a:latin typeface="Arial"/>
              <a:ea typeface="Arial"/>
              <a:cs typeface="Arial"/>
              <a:sym typeface="Arial"/>
            </a:endParaRPr>
          </a:p>
          <a:p>
            <a:pPr indent="-298450" lvl="1" marL="914400" rtl="0" algn="l">
              <a:lnSpc>
                <a:spcPct val="100000"/>
              </a:lnSpc>
              <a:spcBef>
                <a:spcPts val="0"/>
              </a:spcBef>
              <a:spcAft>
                <a:spcPts val="0"/>
              </a:spcAft>
              <a:buClr>
                <a:srgbClr val="1A3743"/>
              </a:buClr>
              <a:buSzPts val="1100"/>
              <a:buFont typeface="Arial"/>
              <a:buChar char="○"/>
            </a:pPr>
            <a:r>
              <a:rPr lang="en-US" sz="1100">
                <a:solidFill>
                  <a:srgbClr val="1A3743"/>
                </a:solidFill>
                <a:latin typeface="Arial"/>
                <a:ea typeface="Arial"/>
                <a:cs typeface="Arial"/>
                <a:sym typeface="Arial"/>
              </a:rPr>
              <a:t>Dynamiken müssen aufgenommen werden können, indem Strategien und Ressourcen zur Verfügung stehen</a:t>
            </a:r>
            <a:endParaRPr sz="1100">
              <a:solidFill>
                <a:srgbClr val="1A3743"/>
              </a:solidFill>
              <a:latin typeface="Arial"/>
              <a:ea typeface="Arial"/>
              <a:cs typeface="Arial"/>
              <a:sym typeface="Arial"/>
            </a:endParaRPr>
          </a:p>
          <a:p>
            <a:pPr indent="-298450" lvl="0" marL="457200" rtl="0" algn="l">
              <a:lnSpc>
                <a:spcPct val="100000"/>
              </a:lnSpc>
              <a:spcBef>
                <a:spcPts val="0"/>
              </a:spcBef>
              <a:spcAft>
                <a:spcPts val="0"/>
              </a:spcAft>
              <a:buClr>
                <a:srgbClr val="1A3743"/>
              </a:buClr>
              <a:buSzPts val="1100"/>
              <a:buFont typeface="Arial"/>
              <a:buChar char="●"/>
            </a:pPr>
            <a:r>
              <a:rPr lang="en-US" sz="1100">
                <a:solidFill>
                  <a:srgbClr val="1A3743"/>
                </a:solidFill>
                <a:latin typeface="Arial"/>
                <a:ea typeface="Arial"/>
                <a:cs typeface="Arial"/>
                <a:sym typeface="Arial"/>
              </a:rPr>
              <a:t>Punkte kamen im Innovationsökosystem Heide zusammen</a:t>
            </a:r>
            <a:endParaRPr sz="1100">
              <a:solidFill>
                <a:srgbClr val="1A3743"/>
              </a:solidFill>
              <a:latin typeface="Arial"/>
              <a:ea typeface="Arial"/>
              <a:cs typeface="Arial"/>
              <a:sym typeface="Arial"/>
            </a:endParaRPr>
          </a:p>
          <a:p>
            <a:pPr indent="-298450" lvl="1" marL="914400" rtl="0" algn="l">
              <a:lnSpc>
                <a:spcPct val="100000"/>
              </a:lnSpc>
              <a:spcBef>
                <a:spcPts val="0"/>
              </a:spcBef>
              <a:spcAft>
                <a:spcPts val="0"/>
              </a:spcAft>
              <a:buClr>
                <a:srgbClr val="1A3743"/>
              </a:buClr>
              <a:buSzPts val="1100"/>
              <a:buFont typeface="Arial"/>
              <a:buChar char="○"/>
            </a:pPr>
            <a:r>
              <a:rPr lang="en-US" sz="1100">
                <a:solidFill>
                  <a:srgbClr val="1A3743"/>
                </a:solidFill>
                <a:latin typeface="Arial"/>
                <a:ea typeface="Arial"/>
                <a:cs typeface="Arial"/>
                <a:sym typeface="Arial"/>
              </a:rPr>
              <a:t>arbeitet nach wie vor an der Vision einer integrierten Energieregion, in der überschüssiger Wind inwertgesetzt werden kann</a:t>
            </a:r>
            <a:endParaRPr sz="1100">
              <a:solidFill>
                <a:srgbClr val="1A3743"/>
              </a:solidFill>
              <a:latin typeface="Arial"/>
              <a:ea typeface="Arial"/>
              <a:cs typeface="Arial"/>
              <a:sym typeface="Arial"/>
            </a:endParaRPr>
          </a:p>
          <a:p>
            <a:pPr indent="-298450" lvl="1" marL="914400" rtl="0" algn="l">
              <a:lnSpc>
                <a:spcPct val="100000"/>
              </a:lnSpc>
              <a:spcBef>
                <a:spcPts val="0"/>
              </a:spcBef>
              <a:spcAft>
                <a:spcPts val="0"/>
              </a:spcAft>
              <a:buClr>
                <a:srgbClr val="1A3743"/>
              </a:buClr>
              <a:buSzPts val="1100"/>
              <a:buFont typeface="Arial"/>
              <a:buChar char="○"/>
            </a:pPr>
            <a:r>
              <a:rPr lang="en-US" sz="1100">
                <a:solidFill>
                  <a:srgbClr val="1A3743"/>
                </a:solidFill>
                <a:latin typeface="Arial"/>
                <a:ea typeface="Arial"/>
                <a:cs typeface="Arial"/>
                <a:sym typeface="Arial"/>
              </a:rPr>
              <a:t>interessant: Projekt wurde nie gefördert - hatte trotzdem Wirkung, die bis heute ausstrahlt</a:t>
            </a:r>
            <a:endParaRPr sz="1100">
              <a:solidFill>
                <a:srgbClr val="1A3743"/>
              </a:solidFill>
              <a:latin typeface="Arial"/>
              <a:ea typeface="Arial"/>
              <a:cs typeface="Arial"/>
              <a:sym typeface="Arial"/>
            </a:endParaRPr>
          </a:p>
          <a:p>
            <a:pPr indent="-298450" lvl="1" marL="914400" rtl="0" algn="l">
              <a:lnSpc>
                <a:spcPct val="100000"/>
              </a:lnSpc>
              <a:spcBef>
                <a:spcPts val="0"/>
              </a:spcBef>
              <a:spcAft>
                <a:spcPts val="0"/>
              </a:spcAft>
              <a:buClr>
                <a:srgbClr val="1A3743"/>
              </a:buClr>
              <a:buSzPts val="1100"/>
              <a:buFont typeface="Arial"/>
              <a:buChar char="○"/>
            </a:pPr>
            <a:r>
              <a:rPr lang="en-US" sz="1100">
                <a:solidFill>
                  <a:srgbClr val="1A3743"/>
                </a:solidFill>
                <a:latin typeface="Arial"/>
                <a:ea typeface="Arial"/>
                <a:cs typeface="Arial"/>
                <a:sym typeface="Arial"/>
              </a:rPr>
              <a:t>Bsp. H2 Core Systems</a:t>
            </a:r>
            <a:endParaRPr sz="1100">
              <a:solidFill>
                <a:srgbClr val="1A3743"/>
              </a:solidFill>
              <a:latin typeface="Arial"/>
              <a:ea typeface="Arial"/>
              <a:cs typeface="Arial"/>
              <a:sym typeface="Arial"/>
            </a:endParaRPr>
          </a:p>
          <a:p>
            <a:pPr indent="-298450" lvl="2" marL="1371600" rtl="0" algn="l">
              <a:lnSpc>
                <a:spcPct val="100000"/>
              </a:lnSpc>
              <a:spcBef>
                <a:spcPts val="0"/>
              </a:spcBef>
              <a:spcAft>
                <a:spcPts val="0"/>
              </a:spcAft>
              <a:buClr>
                <a:srgbClr val="1A3743"/>
              </a:buClr>
              <a:buSzPts val="1100"/>
              <a:buFont typeface="Arial"/>
              <a:buChar char="•"/>
            </a:pPr>
            <a:r>
              <a:rPr lang="en-US" sz="1100">
                <a:solidFill>
                  <a:srgbClr val="1A3743"/>
                </a:solidFill>
                <a:latin typeface="Arial"/>
                <a:ea typeface="Arial"/>
                <a:cs typeface="Arial"/>
                <a:sym typeface="Arial"/>
              </a:rPr>
              <a:t>Unternehmen hatte früher komplett andere Ausrichtung der Produkte, war im Bereich Hydraulik tätig</a:t>
            </a:r>
            <a:endParaRPr sz="1100">
              <a:solidFill>
                <a:srgbClr val="1A3743"/>
              </a:solidFill>
              <a:latin typeface="Arial"/>
              <a:ea typeface="Arial"/>
              <a:cs typeface="Arial"/>
              <a:sym typeface="Arial"/>
            </a:endParaRPr>
          </a:p>
          <a:p>
            <a:pPr indent="-298450" lvl="2" marL="1371600" rtl="0" algn="l">
              <a:lnSpc>
                <a:spcPct val="100000"/>
              </a:lnSpc>
              <a:spcBef>
                <a:spcPts val="0"/>
              </a:spcBef>
              <a:spcAft>
                <a:spcPts val="0"/>
              </a:spcAft>
              <a:buClr>
                <a:srgbClr val="1A3743"/>
              </a:buClr>
              <a:buSzPts val="1100"/>
              <a:buFont typeface="Arial"/>
              <a:buChar char="•"/>
            </a:pPr>
            <a:r>
              <a:rPr lang="en-US" sz="1100">
                <a:solidFill>
                  <a:srgbClr val="1A3743"/>
                </a:solidFill>
                <a:latin typeface="Arial"/>
                <a:ea typeface="Arial"/>
                <a:cs typeface="Arial"/>
                <a:sym typeface="Arial"/>
              </a:rPr>
              <a:t>Kontakt zu Unternehmen, das Elektrolyseure herstellt</a:t>
            </a:r>
            <a:endParaRPr sz="1100">
              <a:solidFill>
                <a:srgbClr val="1A3743"/>
              </a:solidFill>
              <a:latin typeface="Arial"/>
              <a:ea typeface="Arial"/>
              <a:cs typeface="Arial"/>
              <a:sym typeface="Arial"/>
            </a:endParaRPr>
          </a:p>
          <a:p>
            <a:pPr indent="-298450" lvl="2" marL="1371600" rtl="0" algn="l">
              <a:lnSpc>
                <a:spcPct val="100000"/>
              </a:lnSpc>
              <a:spcBef>
                <a:spcPts val="0"/>
              </a:spcBef>
              <a:spcAft>
                <a:spcPts val="0"/>
              </a:spcAft>
              <a:buClr>
                <a:srgbClr val="1A3743"/>
              </a:buClr>
              <a:buSzPts val="1100"/>
              <a:buFont typeface="Arial"/>
              <a:buChar char="•"/>
            </a:pPr>
            <a:r>
              <a:rPr lang="en-US" sz="1100">
                <a:solidFill>
                  <a:srgbClr val="1A3743"/>
                </a:solidFill>
                <a:latin typeface="Arial"/>
                <a:ea typeface="Arial"/>
                <a:cs typeface="Arial"/>
                <a:sym typeface="Arial"/>
              </a:rPr>
              <a:t>Identifikation</a:t>
            </a:r>
            <a:r>
              <a:rPr lang="en-US" sz="1100">
                <a:solidFill>
                  <a:srgbClr val="1A3743"/>
                </a:solidFill>
                <a:latin typeface="Arial"/>
                <a:ea typeface="Arial"/>
                <a:cs typeface="Arial"/>
                <a:sym typeface="Arial"/>
              </a:rPr>
              <a:t> einer Marktlücke + bestehende Kompetenz im Umgang mit Gasen und Flüssigkeiten → Umstellung auf Wasserstoff und Neugründung, produzieren heute erfolgreich modulare </a:t>
            </a:r>
            <a:r>
              <a:rPr lang="en-US" sz="1100">
                <a:solidFill>
                  <a:srgbClr val="000000"/>
                </a:solidFill>
                <a:highlight>
                  <a:srgbClr val="FFFFFF"/>
                </a:highlight>
                <a:latin typeface="Arial"/>
                <a:ea typeface="Arial"/>
                <a:cs typeface="Arial"/>
                <a:sym typeface="Arial"/>
              </a:rPr>
              <a:t>Plug &amp; Play Energieversorgungslösungen</a:t>
            </a:r>
            <a:endParaRPr sz="1100">
              <a:solidFill>
                <a:srgbClr val="1A3743"/>
              </a:solidFill>
              <a:latin typeface="Arial"/>
              <a:ea typeface="Arial"/>
              <a:cs typeface="Arial"/>
              <a:sym typeface="Arial"/>
            </a:endParaRPr>
          </a:p>
        </p:txBody>
      </p:sp>
      <p:sp>
        <p:nvSpPr>
          <p:cNvPr id="752" name="Google Shape;752;g33eb10c08f7_3_28: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9:notes"/>
          <p:cNvSpPr txBox="1"/>
          <p:nvPr>
            <p:ph idx="1" type="body"/>
          </p:nvPr>
        </p:nvSpPr>
        <p:spPr>
          <a:xfrm>
            <a:off x="124053" y="5490869"/>
            <a:ext cx="8987970" cy="674425"/>
          </a:xfrm>
          <a:prstGeom prst="rect">
            <a:avLst/>
          </a:prstGeom>
          <a:noFill/>
          <a:ln>
            <a:noFill/>
          </a:ln>
        </p:spPr>
        <p:txBody>
          <a:bodyPr anchorCtr="0" anchor="t" bIns="46225" lIns="92475" spcFirstLastPara="1" rIns="92475" wrap="square" tIns="46225">
            <a:noAutofit/>
          </a:bodyPr>
          <a:lstStyle/>
          <a:p>
            <a:pPr indent="-298450" lvl="0" marL="457200" rtl="0" algn="l">
              <a:spcBef>
                <a:spcPts val="0"/>
              </a:spcBef>
              <a:spcAft>
                <a:spcPts val="0"/>
              </a:spcAft>
              <a:buClr>
                <a:srgbClr val="1A3743"/>
              </a:buClr>
              <a:buSzPts val="1100"/>
              <a:buChar char="●"/>
            </a:pPr>
            <a:r>
              <a:rPr lang="en-US" sz="1100">
                <a:solidFill>
                  <a:srgbClr val="1A3743"/>
                </a:solidFill>
                <a:latin typeface="Arial"/>
                <a:ea typeface="Arial"/>
                <a:cs typeface="Arial"/>
                <a:sym typeface="Arial"/>
              </a:rPr>
              <a:t>Anker-Organisationen zentrale Organisationen in Innovationsökosystemen</a:t>
            </a:r>
            <a:endParaRPr sz="1100">
              <a:solidFill>
                <a:srgbClr val="1A3743"/>
              </a:solidFill>
              <a:latin typeface="Arial"/>
              <a:ea typeface="Arial"/>
              <a:cs typeface="Arial"/>
              <a:sym typeface="Arial"/>
            </a:endParaRPr>
          </a:p>
          <a:p>
            <a:pPr indent="-298450" lvl="1" marL="914400" rtl="0" algn="l">
              <a:spcBef>
                <a:spcPts val="600"/>
              </a:spcBef>
              <a:spcAft>
                <a:spcPts val="0"/>
              </a:spcAft>
              <a:buClr>
                <a:srgbClr val="1A3743"/>
              </a:buClr>
              <a:buSzPts val="1100"/>
              <a:buFont typeface="Arial"/>
              <a:buChar char="○"/>
            </a:pPr>
            <a:r>
              <a:rPr lang="en-US" sz="1100">
                <a:solidFill>
                  <a:srgbClr val="1A3743"/>
                </a:solidFill>
                <a:latin typeface="Arial"/>
                <a:ea typeface="Arial"/>
                <a:cs typeface="Arial"/>
                <a:sym typeface="Arial"/>
              </a:rPr>
              <a:t>founders in St. Pölten</a:t>
            </a:r>
            <a:endParaRPr sz="1100">
              <a:solidFill>
                <a:srgbClr val="1A3743"/>
              </a:solidFill>
              <a:latin typeface="Arial"/>
              <a:ea typeface="Arial"/>
              <a:cs typeface="Arial"/>
              <a:sym typeface="Arial"/>
            </a:endParaRPr>
          </a:p>
          <a:p>
            <a:pPr indent="-298450" lvl="1" marL="914400" rtl="0" algn="l">
              <a:spcBef>
                <a:spcPts val="600"/>
              </a:spcBef>
              <a:spcAft>
                <a:spcPts val="0"/>
              </a:spcAft>
              <a:buClr>
                <a:srgbClr val="1A3743"/>
              </a:buClr>
              <a:buSzPts val="1100"/>
              <a:buFont typeface="Arial"/>
              <a:buChar char="○"/>
            </a:pPr>
            <a:r>
              <a:rPr lang="en-US" sz="1100">
                <a:solidFill>
                  <a:srgbClr val="1A3743"/>
                </a:solidFill>
                <a:latin typeface="Arial"/>
                <a:ea typeface="Arial"/>
                <a:cs typeface="Arial"/>
                <a:sym typeface="Arial"/>
              </a:rPr>
              <a:t>Entwicklungsagentur in Heide</a:t>
            </a:r>
            <a:endParaRPr sz="1100">
              <a:solidFill>
                <a:srgbClr val="1A3743"/>
              </a:solidFill>
              <a:latin typeface="Arial"/>
              <a:ea typeface="Arial"/>
              <a:cs typeface="Arial"/>
              <a:sym typeface="Arial"/>
            </a:endParaRPr>
          </a:p>
          <a:p>
            <a:pPr indent="-298450" lvl="1" marL="914400" rtl="0" algn="l">
              <a:spcBef>
                <a:spcPts val="600"/>
              </a:spcBef>
              <a:spcAft>
                <a:spcPts val="0"/>
              </a:spcAft>
              <a:buClr>
                <a:srgbClr val="1A3743"/>
              </a:buClr>
              <a:buSzPts val="1100"/>
              <a:buFont typeface="Arial"/>
              <a:buChar char="○"/>
            </a:pPr>
            <a:r>
              <a:rPr lang="en-US" sz="1100">
                <a:solidFill>
                  <a:srgbClr val="1A3743"/>
                </a:solidFill>
                <a:latin typeface="Arial"/>
                <a:ea typeface="Arial"/>
                <a:cs typeface="Arial"/>
                <a:sym typeface="Arial"/>
              </a:rPr>
              <a:t>Silicon Vilstal im Vilstal</a:t>
            </a:r>
            <a:endParaRPr sz="1100">
              <a:solidFill>
                <a:srgbClr val="1A3743"/>
              </a:solidFill>
              <a:latin typeface="Arial"/>
              <a:ea typeface="Arial"/>
              <a:cs typeface="Arial"/>
              <a:sym typeface="Arial"/>
            </a:endParaRPr>
          </a:p>
          <a:p>
            <a:pPr indent="-298450" lvl="1" marL="914400" rtl="0" algn="l">
              <a:spcBef>
                <a:spcPts val="600"/>
              </a:spcBef>
              <a:spcAft>
                <a:spcPts val="0"/>
              </a:spcAft>
              <a:buClr>
                <a:srgbClr val="1A3743"/>
              </a:buClr>
              <a:buSzPts val="1100"/>
              <a:buFont typeface="Arial"/>
              <a:buChar char="○"/>
            </a:pPr>
            <a:r>
              <a:rPr lang="en-US" sz="1100">
                <a:solidFill>
                  <a:srgbClr val="1A3743"/>
                </a:solidFill>
                <a:latin typeface="Arial"/>
                <a:ea typeface="Arial"/>
                <a:cs typeface="Arial"/>
                <a:sym typeface="Arial"/>
              </a:rPr>
              <a:t>Dorpen van Morgen in Dalfsen</a:t>
            </a:r>
            <a:endParaRPr sz="1100">
              <a:solidFill>
                <a:srgbClr val="1A3743"/>
              </a:solidFill>
              <a:latin typeface="Arial"/>
              <a:ea typeface="Arial"/>
              <a:cs typeface="Arial"/>
              <a:sym typeface="Arial"/>
            </a:endParaRPr>
          </a:p>
          <a:p>
            <a:pPr indent="-298450" lvl="0" marL="457200" rtl="0" algn="l">
              <a:spcBef>
                <a:spcPts val="0"/>
              </a:spcBef>
              <a:spcAft>
                <a:spcPts val="0"/>
              </a:spcAft>
              <a:buClr>
                <a:srgbClr val="1A3743"/>
              </a:buClr>
              <a:buSzPts val="1100"/>
              <a:buFont typeface="Arial"/>
              <a:buChar char="●"/>
            </a:pPr>
            <a:r>
              <a:rPr lang="en-US" sz="1100">
                <a:solidFill>
                  <a:srgbClr val="1A3743"/>
                </a:solidFill>
                <a:latin typeface="Arial"/>
                <a:ea typeface="Arial"/>
                <a:cs typeface="Arial"/>
                <a:sym typeface="Arial"/>
              </a:rPr>
              <a:t>oft selbst soziale Innovationen - neue Akteursbeziehung, neue Praxis</a:t>
            </a:r>
            <a:endParaRPr sz="1100">
              <a:solidFill>
                <a:srgbClr val="1A3743"/>
              </a:solidFill>
              <a:latin typeface="Arial"/>
              <a:ea typeface="Arial"/>
              <a:cs typeface="Arial"/>
              <a:sym typeface="Arial"/>
            </a:endParaRPr>
          </a:p>
          <a:p>
            <a:pPr indent="-298450" lvl="0" marL="457200" rtl="0" algn="l">
              <a:spcBef>
                <a:spcPts val="0"/>
              </a:spcBef>
              <a:spcAft>
                <a:spcPts val="0"/>
              </a:spcAft>
              <a:buClr>
                <a:srgbClr val="1A3743"/>
              </a:buClr>
              <a:buSzPts val="1100"/>
              <a:buFont typeface="Arial"/>
              <a:buChar char="●"/>
            </a:pPr>
            <a:r>
              <a:t/>
            </a:r>
            <a:endParaRPr sz="1100">
              <a:solidFill>
                <a:srgbClr val="1A3743"/>
              </a:solidFill>
              <a:latin typeface="Arial"/>
              <a:ea typeface="Arial"/>
              <a:cs typeface="Arial"/>
              <a:sym typeface="Arial"/>
            </a:endParaRPr>
          </a:p>
          <a:p>
            <a:pPr indent="-298450" lvl="0" marL="457200" rtl="0" algn="l">
              <a:spcBef>
                <a:spcPts val="0"/>
              </a:spcBef>
              <a:spcAft>
                <a:spcPts val="0"/>
              </a:spcAft>
              <a:buClr>
                <a:srgbClr val="1A3743"/>
              </a:buClr>
              <a:buSzPts val="1100"/>
              <a:buFont typeface="Arial"/>
              <a:buChar char="●"/>
            </a:pPr>
            <a:r>
              <a:rPr lang="en-US" sz="1100">
                <a:solidFill>
                  <a:srgbClr val="1A3743"/>
                </a:solidFill>
                <a:latin typeface="Arial"/>
                <a:ea typeface="Arial"/>
                <a:cs typeface="Arial"/>
                <a:sym typeface="Arial"/>
              </a:rPr>
              <a:t>Aufgaben:</a:t>
            </a:r>
            <a:endParaRPr sz="1100">
              <a:solidFill>
                <a:srgbClr val="1A3743"/>
              </a:solidFill>
              <a:latin typeface="Arial"/>
              <a:ea typeface="Arial"/>
              <a:cs typeface="Arial"/>
              <a:sym typeface="Arial"/>
            </a:endParaRPr>
          </a:p>
          <a:p>
            <a:pPr indent="-298450" lvl="1" marL="914400" rtl="0" algn="l">
              <a:spcBef>
                <a:spcPts val="600"/>
              </a:spcBef>
              <a:spcAft>
                <a:spcPts val="0"/>
              </a:spcAft>
              <a:buClr>
                <a:srgbClr val="1A3743"/>
              </a:buClr>
              <a:buSzPts val="1100"/>
              <a:buFont typeface="Arial"/>
              <a:buChar char="○"/>
            </a:pPr>
            <a:r>
              <a:rPr lang="en-US" sz="1100">
                <a:solidFill>
                  <a:srgbClr val="1A3743"/>
                </a:solidFill>
                <a:latin typeface="Arial"/>
                <a:ea typeface="Arial"/>
                <a:cs typeface="Arial"/>
                <a:sym typeface="Arial"/>
              </a:rPr>
              <a:t>Koordination</a:t>
            </a:r>
            <a:endParaRPr sz="1100">
              <a:solidFill>
                <a:srgbClr val="1A3743"/>
              </a:solidFill>
              <a:latin typeface="Arial"/>
              <a:ea typeface="Arial"/>
              <a:cs typeface="Arial"/>
              <a:sym typeface="Arial"/>
            </a:endParaRPr>
          </a:p>
          <a:p>
            <a:pPr indent="-298450" lvl="1" marL="914400" rtl="0" algn="l">
              <a:spcBef>
                <a:spcPts val="600"/>
              </a:spcBef>
              <a:spcAft>
                <a:spcPts val="0"/>
              </a:spcAft>
              <a:buClr>
                <a:srgbClr val="1A3743"/>
              </a:buClr>
              <a:buSzPts val="1100"/>
              <a:buFont typeface="Arial"/>
              <a:buChar char="○"/>
            </a:pPr>
            <a:r>
              <a:rPr lang="en-US" sz="1100">
                <a:solidFill>
                  <a:srgbClr val="1A3743"/>
                </a:solidFill>
                <a:latin typeface="Arial"/>
                <a:ea typeface="Arial"/>
                <a:cs typeface="Arial"/>
                <a:sym typeface="Arial"/>
              </a:rPr>
              <a:t>Management von den Ressourcen, die dem Ökosystem zur Verfügung stehen</a:t>
            </a:r>
            <a:endParaRPr sz="1100">
              <a:solidFill>
                <a:srgbClr val="1A3743"/>
              </a:solidFill>
              <a:latin typeface="Arial"/>
              <a:ea typeface="Arial"/>
              <a:cs typeface="Arial"/>
              <a:sym typeface="Arial"/>
            </a:endParaRPr>
          </a:p>
          <a:p>
            <a:pPr indent="-298450" lvl="1" marL="914400" rtl="0" algn="l">
              <a:spcBef>
                <a:spcPts val="600"/>
              </a:spcBef>
              <a:spcAft>
                <a:spcPts val="0"/>
              </a:spcAft>
              <a:buClr>
                <a:srgbClr val="1A3743"/>
              </a:buClr>
              <a:buSzPts val="1100"/>
              <a:buFont typeface="Arial"/>
              <a:buChar char="○"/>
            </a:pPr>
            <a:r>
              <a:rPr lang="en-US" sz="1100">
                <a:solidFill>
                  <a:srgbClr val="1A3743"/>
                </a:solidFill>
                <a:latin typeface="Arial"/>
                <a:ea typeface="Arial"/>
                <a:cs typeface="Arial"/>
                <a:sym typeface="Arial"/>
              </a:rPr>
              <a:t>Stärkung von Netzwerken</a:t>
            </a:r>
            <a:endParaRPr sz="1100">
              <a:solidFill>
                <a:srgbClr val="1A3743"/>
              </a:solidFill>
              <a:latin typeface="Arial"/>
              <a:ea typeface="Arial"/>
              <a:cs typeface="Arial"/>
              <a:sym typeface="Arial"/>
            </a:endParaRPr>
          </a:p>
          <a:p>
            <a:pPr indent="-298450" lvl="1" marL="914400" rtl="0" algn="l">
              <a:spcBef>
                <a:spcPts val="600"/>
              </a:spcBef>
              <a:spcAft>
                <a:spcPts val="0"/>
              </a:spcAft>
              <a:buClr>
                <a:srgbClr val="1A3743"/>
              </a:buClr>
              <a:buSzPts val="1100"/>
              <a:buFont typeface="Arial"/>
              <a:buChar char="○"/>
            </a:pPr>
            <a:r>
              <a:rPr lang="en-US" sz="1100">
                <a:solidFill>
                  <a:srgbClr val="1A3743"/>
                </a:solidFill>
                <a:latin typeface="Arial"/>
                <a:ea typeface="Arial"/>
                <a:cs typeface="Arial"/>
                <a:sym typeface="Arial"/>
              </a:rPr>
              <a:t>bündeln Kompetenz, Wissenstransfer</a:t>
            </a:r>
            <a:endParaRPr sz="1100">
              <a:solidFill>
                <a:srgbClr val="1A3743"/>
              </a:solidFill>
              <a:latin typeface="Arial"/>
              <a:ea typeface="Arial"/>
              <a:cs typeface="Arial"/>
              <a:sym typeface="Arial"/>
            </a:endParaRPr>
          </a:p>
          <a:p>
            <a:pPr indent="-298450" lvl="1" marL="914400" rtl="0" algn="l">
              <a:spcBef>
                <a:spcPts val="600"/>
              </a:spcBef>
              <a:spcAft>
                <a:spcPts val="0"/>
              </a:spcAft>
              <a:buClr>
                <a:srgbClr val="1A3743"/>
              </a:buClr>
              <a:buSzPts val="1100"/>
              <a:buFont typeface="Arial"/>
              <a:buChar char="○"/>
            </a:pPr>
            <a:r>
              <a:rPr lang="en-US" sz="1100">
                <a:solidFill>
                  <a:srgbClr val="1A3743"/>
                </a:solidFill>
                <a:latin typeface="Arial"/>
                <a:ea typeface="Arial"/>
                <a:cs typeface="Arial"/>
                <a:sym typeface="Arial"/>
              </a:rPr>
              <a:t>Impulsgeber und Entwicklungsmotoren</a:t>
            </a:r>
            <a:endParaRPr sz="1100">
              <a:solidFill>
                <a:srgbClr val="1A3743"/>
              </a:solidFill>
              <a:latin typeface="Arial"/>
              <a:ea typeface="Arial"/>
              <a:cs typeface="Arial"/>
              <a:sym typeface="Arial"/>
            </a:endParaRPr>
          </a:p>
          <a:p>
            <a:pPr indent="-298450" lvl="1" marL="914400" rtl="0" algn="l">
              <a:spcBef>
                <a:spcPts val="600"/>
              </a:spcBef>
              <a:spcAft>
                <a:spcPts val="0"/>
              </a:spcAft>
              <a:buClr>
                <a:srgbClr val="1A3743"/>
              </a:buClr>
              <a:buSzPts val="1100"/>
              <a:buFont typeface="Arial"/>
              <a:buChar char="○"/>
            </a:pPr>
            <a:r>
              <a:rPr lang="en-US" sz="1100">
                <a:solidFill>
                  <a:srgbClr val="1A3743"/>
                </a:solidFill>
                <a:latin typeface="Arial"/>
                <a:ea typeface="Arial"/>
                <a:cs typeface="Arial"/>
                <a:sym typeface="Arial"/>
              </a:rPr>
              <a:t>Innovationen anstoßen</a:t>
            </a:r>
            <a:endParaRPr sz="1100">
              <a:solidFill>
                <a:srgbClr val="1A3743"/>
              </a:solidFill>
              <a:latin typeface="Arial"/>
              <a:ea typeface="Arial"/>
              <a:cs typeface="Arial"/>
              <a:sym typeface="Arial"/>
            </a:endParaRPr>
          </a:p>
          <a:p>
            <a:pPr indent="0" lvl="0" marL="0" rtl="0" algn="l">
              <a:lnSpc>
                <a:spcPct val="115000"/>
              </a:lnSpc>
              <a:spcBef>
                <a:spcPts val="1200"/>
              </a:spcBef>
              <a:spcAft>
                <a:spcPts val="1000"/>
              </a:spcAft>
              <a:buSzPts val="1200"/>
              <a:buNone/>
            </a:pPr>
            <a:r>
              <a:t/>
            </a:r>
            <a:endParaRPr b="1" sz="1100">
              <a:solidFill>
                <a:srgbClr val="000000"/>
              </a:solidFill>
              <a:latin typeface="Arial"/>
              <a:ea typeface="Arial"/>
              <a:cs typeface="Arial"/>
              <a:sym typeface="Arial"/>
            </a:endParaRPr>
          </a:p>
        </p:txBody>
      </p:sp>
      <p:sp>
        <p:nvSpPr>
          <p:cNvPr id="760" name="Google Shape;760;p9:notes"/>
          <p:cNvSpPr/>
          <p:nvPr>
            <p:ph idx="2" type="sldImg"/>
          </p:nvPr>
        </p:nvSpPr>
        <p:spPr>
          <a:xfrm>
            <a:off x="109538" y="209550"/>
            <a:ext cx="9017000" cy="5072063"/>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3eb10c08f7_3_45: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98450" lvl="0" marL="457200" rtl="0" algn="l">
              <a:lnSpc>
                <a:spcPct val="115000"/>
              </a:lnSpc>
              <a:spcBef>
                <a:spcPts val="600"/>
              </a:spcBef>
              <a:spcAft>
                <a:spcPts val="0"/>
              </a:spcAft>
              <a:buClr>
                <a:srgbClr val="000000"/>
              </a:buClr>
              <a:buSzPts val="1100"/>
              <a:buChar char="●"/>
            </a:pPr>
            <a:r>
              <a:rPr lang="en-US" sz="1100">
                <a:solidFill>
                  <a:srgbClr val="062938"/>
                </a:solidFill>
                <a:latin typeface="Roboto"/>
                <a:ea typeface="Roboto"/>
                <a:cs typeface="Roboto"/>
                <a:sym typeface="Roboto"/>
                <a:extLst>
                  <a:ext uri="http://customooxmlschemas.google.com/">
                    <go:slidesCustomData xmlns:go="http://customooxmlschemas.google.com/" textRoundtripDataId="35"/>
                  </a:ext>
                </a:extLst>
              </a:rPr>
              <a:t>Ländliche Innovationsökosysteme sind nur so aktiv wie die Mitglieder</a:t>
            </a:r>
            <a:endParaRPr sz="1100">
              <a:solidFill>
                <a:srgbClr val="000000"/>
              </a:solidFill>
              <a:latin typeface="Arial"/>
              <a:ea typeface="Arial"/>
              <a:cs typeface="Arial"/>
              <a:sym typeface="Arial"/>
            </a:endParaRPr>
          </a:p>
          <a:p>
            <a:pPr indent="-298450" lvl="1" marL="914400" rtl="0" algn="l">
              <a:lnSpc>
                <a:spcPct val="115000"/>
              </a:lnSpc>
              <a:spcBef>
                <a:spcPts val="1000"/>
              </a:spcBef>
              <a:spcAft>
                <a:spcPts val="0"/>
              </a:spcAft>
              <a:buClr>
                <a:srgbClr val="000000"/>
              </a:buClr>
              <a:buSzPts val="1100"/>
              <a:buFont typeface="Arial"/>
              <a:buChar char="•"/>
            </a:pPr>
            <a:r>
              <a:rPr lang="en-US" sz="1100">
                <a:solidFill>
                  <a:srgbClr val="000000"/>
                </a:solidFill>
                <a:latin typeface="Arial"/>
                <a:ea typeface="Arial"/>
                <a:cs typeface="Arial"/>
                <a:sym typeface="Arial"/>
              </a:rPr>
              <a:t>gilt sowohl für wirtschaftliche Akteure wie auch bürgerschaftliches Engagement</a:t>
            </a:r>
            <a:endParaRPr sz="1100">
              <a:solidFill>
                <a:srgbClr val="000000"/>
              </a:solidFill>
              <a:latin typeface="Arial"/>
              <a:ea typeface="Arial"/>
              <a:cs typeface="Arial"/>
              <a:sym typeface="Arial"/>
            </a:endParaRPr>
          </a:p>
          <a:p>
            <a:pPr indent="-298450" lvl="0" marL="457200" rtl="0" algn="l">
              <a:lnSpc>
                <a:spcPct val="115000"/>
              </a:lnSpc>
              <a:spcBef>
                <a:spcPts val="1000"/>
              </a:spcBef>
              <a:spcAft>
                <a:spcPts val="0"/>
              </a:spcAft>
              <a:buClr>
                <a:srgbClr val="000000"/>
              </a:buClr>
              <a:buSzPts val="1100"/>
              <a:buFont typeface="Arial"/>
              <a:buChar char="●"/>
            </a:pPr>
            <a:r>
              <a:rPr lang="en-US" sz="1100">
                <a:solidFill>
                  <a:srgbClr val="000000"/>
                </a:solidFill>
                <a:latin typeface="Arial"/>
                <a:ea typeface="Arial"/>
                <a:cs typeface="Arial"/>
                <a:sym typeface="Arial"/>
              </a:rPr>
              <a:t>Innovation passiert in Ketten und nicht nur in wirtschaftlichen Kontexten → um Aktivität im Ökosystem zu erzeugen, müssen die Menschen aktiviert werden</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positiver Effekt: erleben sich als Gestalter:innen, Selbstwirksamkeit trägt zur Zufriedenheit bei</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auch zivilgesellschaftliches Engagement kann Wirkung auf Wirtschaft haben: „Silicon Vilstal ist eine Talentschmiede [...], kann Leute vernetzen und Leute motivieren, hierher zu kommen [...] und den Raum schaffen, damit diese jungen Unternehmer, diese Startups, den Wunsch haben, sich in der Region zu etablieren.“</a:t>
            </a:r>
            <a:endParaRPr sz="1100">
              <a:solidFill>
                <a:srgbClr val="000000"/>
              </a:solidFill>
              <a:latin typeface="Arial"/>
              <a:ea typeface="Arial"/>
              <a:cs typeface="Arial"/>
              <a:sym typeface="Arial"/>
            </a:endParaRPr>
          </a:p>
        </p:txBody>
      </p:sp>
      <p:sp>
        <p:nvSpPr>
          <p:cNvPr id="767" name="Google Shape;767;g33eb10c08f7_3_45: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33eb10c08f7_3_10: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775" name="Google Shape;775;g33eb10c08f7_3_10: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04800" lvl="0" marL="457200" rtl="0" algn="l">
              <a:lnSpc>
                <a:spcPct val="100000"/>
              </a:lnSpc>
              <a:spcBef>
                <a:spcPts val="0"/>
              </a:spcBef>
              <a:spcAft>
                <a:spcPts val="0"/>
              </a:spcAft>
              <a:buSzPts val="1200"/>
              <a:buChar char="●"/>
            </a:pPr>
            <a:r>
              <a:rPr lang="en-US"/>
              <a:t>Skala von explizit bis implizit: in Dalfsen geht es ganz entscheidend um Nachhaltigkeitstransformation - in St. Pölten ist Nachhaltigkeit implizit mitgedacht, denn es geht um die Zukunftsfähigkeit der Region</a:t>
            </a:r>
            <a:endParaRPr/>
          </a:p>
          <a:p>
            <a:pPr indent="-304800" lvl="1" marL="914400" rtl="0" algn="l">
              <a:lnSpc>
                <a:spcPct val="100000"/>
              </a:lnSpc>
              <a:spcBef>
                <a:spcPts val="0"/>
              </a:spcBef>
              <a:spcAft>
                <a:spcPts val="0"/>
              </a:spcAft>
              <a:buSzPts val="1200"/>
              <a:buChar char="•"/>
            </a:pPr>
            <a:r>
              <a:rPr lang="en-US"/>
              <a:t>Regionalitätsgedanke</a:t>
            </a:r>
            <a:endParaRPr/>
          </a:p>
          <a:p>
            <a:pPr indent="-304800" lvl="1" marL="914400" rtl="0" algn="l">
              <a:lnSpc>
                <a:spcPct val="100000"/>
              </a:lnSpc>
              <a:spcBef>
                <a:spcPts val="0"/>
              </a:spcBef>
              <a:spcAft>
                <a:spcPts val="0"/>
              </a:spcAft>
              <a:buSzPts val="1200"/>
              <a:buChar char="•"/>
            </a:pPr>
            <a:r>
              <a:rPr lang="en-US"/>
              <a:t>gesellschaftlicher Zusammenhalt oder regionale Wertschöpfung gefördert</a:t>
            </a:r>
            <a:endParaRPr/>
          </a:p>
          <a:p>
            <a:pPr indent="-304800" lvl="0" marL="457200" rtl="0" algn="l">
              <a:lnSpc>
                <a:spcPct val="100000"/>
              </a:lnSpc>
              <a:spcBef>
                <a:spcPts val="0"/>
              </a:spcBef>
              <a:spcAft>
                <a:spcPts val="0"/>
              </a:spcAft>
              <a:buSzPts val="1200"/>
              <a:buChar char="●"/>
            </a:pPr>
            <a:r>
              <a:rPr lang="en-US"/>
              <a:t>Innovation und nachhaltige Maßnahmen dann wirksam, wenn sie gesellschaftlichen Mehrwert schaffen</a:t>
            </a:r>
            <a:endParaRPr/>
          </a:p>
          <a:p>
            <a:pPr indent="-304800" lvl="0" marL="457200" rtl="0" algn="l">
              <a:lnSpc>
                <a:spcPct val="100000"/>
              </a:lnSpc>
              <a:spcBef>
                <a:spcPts val="0"/>
              </a:spcBef>
              <a:spcAft>
                <a:spcPts val="0"/>
              </a:spcAft>
              <a:buSzPts val="1200"/>
              <a:buChar char="●"/>
            </a:pPr>
            <a:r>
              <a:rPr lang="en-US"/>
              <a:t>Beispiel Onze Tante Leen:</a:t>
            </a:r>
            <a:endParaRPr/>
          </a:p>
          <a:p>
            <a:pPr indent="-304800" lvl="1" marL="914400" rtl="0" algn="l">
              <a:lnSpc>
                <a:spcPct val="100000"/>
              </a:lnSpc>
              <a:spcBef>
                <a:spcPts val="0"/>
              </a:spcBef>
              <a:spcAft>
                <a:spcPts val="0"/>
              </a:spcAft>
              <a:buSzPts val="1200"/>
              <a:buChar char="•"/>
            </a:pPr>
            <a:r>
              <a:rPr lang="en-US"/>
              <a:t>Laden ganz im Sinne von Kreisläufen: Kleidung ausleihen, reparieren</a:t>
            </a:r>
            <a:endParaRPr/>
          </a:p>
          <a:p>
            <a:pPr indent="-304800" lvl="1" marL="914400" rtl="0" algn="l">
              <a:lnSpc>
                <a:spcPct val="100000"/>
              </a:lnSpc>
              <a:spcBef>
                <a:spcPts val="0"/>
              </a:spcBef>
              <a:spcAft>
                <a:spcPts val="0"/>
              </a:spcAft>
              <a:buSzPts val="1200"/>
              <a:buChar char="•"/>
            </a:pPr>
            <a:r>
              <a:rPr lang="en-US"/>
              <a:t>Treffpunkt</a:t>
            </a:r>
            <a:endParaRPr/>
          </a:p>
          <a:p>
            <a:pPr indent="-304800" lvl="1" marL="914400" rtl="0" algn="l">
              <a:lnSpc>
                <a:spcPct val="100000"/>
              </a:lnSpc>
              <a:spcBef>
                <a:spcPts val="0"/>
              </a:spcBef>
              <a:spcAft>
                <a:spcPts val="0"/>
              </a:spcAft>
              <a:buSzPts val="1200"/>
              <a:buChar char="•"/>
            </a:pPr>
            <a:r>
              <a:rPr lang="en-US"/>
              <a:t>Nutzen ist nicht einfach ideeller Wert der Nachhaltigkeit, sondern: langfristige Nutzung vorhandener Ressourcen, Geld sparen durch weniger Konsum und Reparieren, sozialer Treffpunkt - Dritter Ort mit großem Kreis an Engagierten</a:t>
            </a:r>
            <a:endParaRPr/>
          </a:p>
        </p:txBody>
      </p:sp>
      <p:sp>
        <p:nvSpPr>
          <p:cNvPr id="776" name="Google Shape;776;g33eb10c08f7_3_10: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Clr>
                <a:srgbClr val="000000"/>
              </a:buClr>
              <a:buSzPts val="800"/>
              <a:buFont typeface="Arial"/>
              <a:buNone/>
            </a:pPr>
            <a:r>
              <a:rPr lang="en-US"/>
              <a:t>Notes view: </a:t>
            </a: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3eb10c08f7_3_16: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784" name="Google Shape;784;g33eb10c08f7_3_16: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04800" lvl="0" marL="457200" rtl="0" algn="l">
              <a:lnSpc>
                <a:spcPct val="100000"/>
              </a:lnSpc>
              <a:spcBef>
                <a:spcPts val="0"/>
              </a:spcBef>
              <a:spcAft>
                <a:spcPts val="0"/>
              </a:spcAft>
              <a:buSzPts val="1200"/>
              <a:buChar char="●"/>
            </a:pPr>
            <a:r>
              <a:rPr lang="en-US"/>
              <a:t>Neues auszuprobieren ist oft mit einem gewissen Risiko verbunden → Umgang mit Risiko</a:t>
            </a:r>
            <a:endParaRPr/>
          </a:p>
          <a:p>
            <a:pPr indent="-304800" lvl="0" marL="457200" rtl="0" algn="l">
              <a:lnSpc>
                <a:spcPct val="100000"/>
              </a:lnSpc>
              <a:spcBef>
                <a:spcPts val="0"/>
              </a:spcBef>
              <a:spcAft>
                <a:spcPts val="0"/>
              </a:spcAft>
              <a:buSzPts val="1200"/>
              <a:buChar char="●"/>
            </a:pPr>
            <a:r>
              <a:rPr lang="en-US"/>
              <a:t>Selbstbild einer Region ist wichtig dafür, wie sich Menschen engagieren. Das Fremdbild ist wichtig dafür, was von außen reinkommt → Regionalrankings beeinflussen das</a:t>
            </a:r>
            <a:endParaRPr/>
          </a:p>
          <a:p>
            <a:pPr indent="-304800" lvl="0" marL="457200" rtl="0" algn="l">
              <a:lnSpc>
                <a:spcPct val="100000"/>
              </a:lnSpc>
              <a:spcBef>
                <a:spcPts val="0"/>
              </a:spcBef>
              <a:spcAft>
                <a:spcPts val="0"/>
              </a:spcAft>
              <a:buSzPts val="1200"/>
              <a:buChar char="●"/>
            </a:pPr>
            <a:r>
              <a:rPr lang="en-US"/>
              <a:t>Beispiel aus St. Pölten:</a:t>
            </a:r>
            <a:endParaRPr/>
          </a:p>
          <a:p>
            <a:pPr indent="-304800" lvl="1" marL="914400" rtl="0" algn="l">
              <a:lnSpc>
                <a:spcPct val="100000"/>
              </a:lnSpc>
              <a:spcBef>
                <a:spcPts val="0"/>
              </a:spcBef>
              <a:spcAft>
                <a:spcPts val="0"/>
              </a:spcAft>
              <a:buSzPts val="1200"/>
              <a:buChar char="○"/>
            </a:pPr>
            <a:r>
              <a:rPr lang="en-US"/>
              <a:t>Stadt hat schlechtes Image</a:t>
            </a:r>
            <a:endParaRPr/>
          </a:p>
          <a:p>
            <a:pPr indent="-304800" lvl="1" marL="914400" rtl="0" algn="l">
              <a:lnSpc>
                <a:spcPct val="100000"/>
              </a:lnSpc>
              <a:spcBef>
                <a:spcPts val="0"/>
              </a:spcBef>
              <a:spcAft>
                <a:spcPts val="0"/>
              </a:spcAft>
              <a:buSzPts val="1200"/>
              <a:buChar char="○"/>
            </a:pPr>
            <a:r>
              <a:rPr lang="en-US"/>
              <a:t>deutet sich selbst zur Gründerstadt um mit entrepreneurial mindset, schafft Community, gestaltet strategisch Transformation der Stadt</a:t>
            </a:r>
            <a:endParaRPr/>
          </a:p>
        </p:txBody>
      </p:sp>
      <p:sp>
        <p:nvSpPr>
          <p:cNvPr id="785" name="Google Shape;785;g33eb10c08f7_3_16: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10:notes"/>
          <p:cNvSpPr txBox="1"/>
          <p:nvPr>
            <p:ph idx="1" type="body"/>
          </p:nvPr>
        </p:nvSpPr>
        <p:spPr>
          <a:xfrm>
            <a:off x="124053" y="5490869"/>
            <a:ext cx="8987970" cy="674425"/>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rPr b="1" lang="en-US"/>
              <a:t>4 Dimensionen</a:t>
            </a:r>
            <a:endParaRPr b="1"/>
          </a:p>
          <a:p>
            <a:pPr indent="-304800" lvl="0" marL="457200" rtl="0" algn="l">
              <a:lnSpc>
                <a:spcPct val="100000"/>
              </a:lnSpc>
              <a:spcBef>
                <a:spcPts val="0"/>
              </a:spcBef>
              <a:spcAft>
                <a:spcPts val="0"/>
              </a:spcAft>
              <a:buSzPts val="1200"/>
              <a:buChar char="●"/>
            </a:pPr>
            <a:r>
              <a:rPr lang="en-US"/>
              <a:t>“Struktur” = Aufbau des Innovationsökosystems, vor allem welche Akteure daran beteiligt sind, wie diese zusammenarbeiten und welchen Zugang zu Ressourcen sie haben</a:t>
            </a:r>
            <a:endParaRPr/>
          </a:p>
          <a:p>
            <a:pPr indent="-304800" lvl="0" marL="457200" rtl="0" algn="l">
              <a:lnSpc>
                <a:spcPct val="100000"/>
              </a:lnSpc>
              <a:spcBef>
                <a:spcPts val="0"/>
              </a:spcBef>
              <a:spcAft>
                <a:spcPts val="0"/>
              </a:spcAft>
              <a:buSzPts val="1200"/>
              <a:buChar char="●"/>
            </a:pPr>
            <a:r>
              <a:rPr lang="en-US"/>
              <a:t>“Prozess” = wie Innovationsprozesse gestaltet werden: wer wird daran beteiligt, welche Werte spielen dabei eine Rolle und wie werden Prozesse an wechselnde Bedingungen angepasst</a:t>
            </a:r>
            <a:endParaRPr/>
          </a:p>
          <a:p>
            <a:pPr indent="-304800" lvl="0" marL="457200" rtl="0" algn="l">
              <a:lnSpc>
                <a:spcPct val="100000"/>
              </a:lnSpc>
              <a:spcBef>
                <a:spcPts val="0"/>
              </a:spcBef>
              <a:spcAft>
                <a:spcPts val="0"/>
              </a:spcAft>
              <a:buSzPts val="1200"/>
              <a:buChar char="●"/>
            </a:pPr>
            <a:r>
              <a:rPr lang="en-US"/>
              <a:t>“Kultur” beschreibt die “weichen” Standortfaktoren einer Region, die Innovation beeinflussen: welches Verständnis von Innovation und Nachhaltigkeit vorherrschend ist, wie offen Menschen gegenüber Neuem sind, wie mit Rückschlägen umgegangen wird</a:t>
            </a:r>
            <a:endParaRPr/>
          </a:p>
          <a:p>
            <a:pPr indent="-304800" lvl="0" marL="457200" rtl="0" algn="l">
              <a:lnSpc>
                <a:spcPct val="100000"/>
              </a:lnSpc>
              <a:spcBef>
                <a:spcPts val="0"/>
              </a:spcBef>
              <a:spcAft>
                <a:spcPts val="0"/>
              </a:spcAft>
              <a:buSzPts val="1200"/>
              <a:buChar char="●"/>
            </a:pPr>
            <a:r>
              <a:rPr lang="en-US"/>
              <a:t>“Wirkung” = Auswirkungen von Innovationsprozessen in einer Region: welchen Mehrwert Menschen in einer Region dadurch wahrnehmen, wie Innovation erlebbar wird und wie sich dies über einen längeren Zeitraum entwickelt</a:t>
            </a:r>
            <a:endParaRPr/>
          </a:p>
          <a:p>
            <a:pPr indent="0" lvl="0" marL="0" rtl="0" algn="l">
              <a:lnSpc>
                <a:spcPct val="100000"/>
              </a:lnSpc>
              <a:spcBef>
                <a:spcPts val="0"/>
              </a:spcBef>
              <a:spcAft>
                <a:spcPts val="0"/>
              </a:spcAft>
              <a:buSzPts val="1200"/>
              <a:buNone/>
            </a:pPr>
            <a:r>
              <a:rPr b="1" lang="en-US"/>
              <a:t>5. Faktor: Rahmenbedingungen</a:t>
            </a:r>
            <a:endParaRPr b="1"/>
          </a:p>
          <a:p>
            <a:pPr indent="-304800" lvl="0" marL="457200" rtl="0" algn="l">
              <a:lnSpc>
                <a:spcPct val="100000"/>
              </a:lnSpc>
              <a:spcBef>
                <a:spcPts val="0"/>
              </a:spcBef>
              <a:spcAft>
                <a:spcPts val="0"/>
              </a:spcAft>
              <a:buSzPts val="1200"/>
              <a:buChar char="●"/>
            </a:pPr>
            <a:r>
              <a:rPr lang="en-US"/>
              <a:t>Standortfaktoren</a:t>
            </a:r>
            <a:endParaRPr/>
          </a:p>
          <a:p>
            <a:pPr indent="-304800" lvl="0" marL="457200" rtl="0" algn="l">
              <a:lnSpc>
                <a:spcPct val="100000"/>
              </a:lnSpc>
              <a:spcBef>
                <a:spcPts val="0"/>
              </a:spcBef>
              <a:spcAft>
                <a:spcPts val="0"/>
              </a:spcAft>
              <a:buSzPts val="1200"/>
              <a:buChar char="●"/>
            </a:pPr>
            <a:r>
              <a:rPr lang="en-US"/>
              <a:t>politische Stimmung und die politischen Rahmenbedingungen</a:t>
            </a:r>
            <a:endParaRPr/>
          </a:p>
          <a:p>
            <a:pPr indent="-304800" lvl="0" marL="457200" rtl="0" algn="l">
              <a:lnSpc>
                <a:spcPct val="100000"/>
              </a:lnSpc>
              <a:spcBef>
                <a:spcPts val="0"/>
              </a:spcBef>
              <a:spcAft>
                <a:spcPts val="0"/>
              </a:spcAft>
              <a:buSzPts val="1200"/>
              <a:buChar char="●"/>
            </a:pPr>
            <a:r>
              <a:rPr lang="en-US"/>
              <a:t>historische Entwicklung einer Region und daraus entstandene Narrative</a:t>
            </a:r>
            <a:endParaRPr/>
          </a:p>
          <a:p>
            <a:pPr indent="-304800" lvl="0" marL="457200" rtl="0" algn="l">
              <a:lnSpc>
                <a:spcPct val="100000"/>
              </a:lnSpc>
              <a:spcBef>
                <a:spcPts val="0"/>
              </a:spcBef>
              <a:spcAft>
                <a:spcPts val="0"/>
              </a:spcAft>
              <a:buSzPts val="1200"/>
              <a:buChar char="●"/>
            </a:pPr>
            <a:r>
              <a:rPr lang="en-US"/>
              <a:t>Zugang zu Vermögen, Einkommen oder Fördermöglichkeiten</a:t>
            </a:r>
            <a:endParaRPr/>
          </a:p>
          <a:p>
            <a:pPr indent="-304800" lvl="0" marL="457200" rtl="0" algn="l">
              <a:lnSpc>
                <a:spcPct val="100000"/>
              </a:lnSpc>
              <a:spcBef>
                <a:spcPts val="0"/>
              </a:spcBef>
              <a:spcAft>
                <a:spcPts val="0"/>
              </a:spcAft>
              <a:buSzPts val="1200"/>
              <a:buChar char="●"/>
            </a:pPr>
            <a:r>
              <a:rPr lang="en-US"/>
              <a:t>bestimmen maßgeblich, was in einer Region möglich ist und wie ein Innovationsökosystem aussehen kann</a:t>
            </a:r>
            <a:endParaRPr/>
          </a:p>
          <a:p>
            <a:pPr indent="-304800" lvl="0" marL="457200" rtl="0" algn="l">
              <a:lnSpc>
                <a:spcPct val="100000"/>
              </a:lnSpc>
              <a:spcBef>
                <a:spcPts val="0"/>
              </a:spcBef>
              <a:spcAft>
                <a:spcPts val="0"/>
              </a:spcAft>
              <a:buSzPts val="1200"/>
              <a:buChar char="●"/>
            </a:pPr>
            <a:r>
              <a:rPr lang="en-US"/>
              <a:t>bewusst machen, kritisch reflektieren, Umgang damit finden</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Beispiel Erfolgsfaktoren:</a:t>
            </a:r>
            <a:endParaRPr/>
          </a:p>
          <a:p>
            <a:pPr indent="-304800" lvl="0" marL="457200" rtl="0" algn="l">
              <a:lnSpc>
                <a:spcPct val="100000"/>
              </a:lnSpc>
              <a:spcBef>
                <a:spcPts val="0"/>
              </a:spcBef>
              <a:spcAft>
                <a:spcPts val="0"/>
              </a:spcAft>
              <a:buSzPts val="1200"/>
              <a:buChar char="-"/>
            </a:pPr>
            <a:r>
              <a:rPr lang="en-US"/>
              <a:t>wirkungsorientierte Nachhaltigkeit - Teil von Kultur (Verständnis), Teil von Wirkung (denn darum geht es) und Teil von Prozess (wo wird das mitgedacht)</a:t>
            </a:r>
            <a:endParaRPr/>
          </a:p>
          <a:p>
            <a:pPr indent="0" lvl="0" marL="0" rtl="0" algn="l">
              <a:lnSpc>
                <a:spcPct val="100000"/>
              </a:lnSpc>
              <a:spcBef>
                <a:spcPts val="0"/>
              </a:spcBef>
              <a:spcAft>
                <a:spcPts val="0"/>
              </a:spcAft>
              <a:buSzPts val="1200"/>
              <a:buNone/>
            </a:pPr>
            <a:r>
              <a:t/>
            </a:r>
            <a:endParaRPr/>
          </a:p>
        </p:txBody>
      </p:sp>
      <p:sp>
        <p:nvSpPr>
          <p:cNvPr id="792" name="Google Shape;792;p10:notes"/>
          <p:cNvSpPr/>
          <p:nvPr>
            <p:ph idx="2" type="sldImg"/>
          </p:nvPr>
        </p:nvSpPr>
        <p:spPr>
          <a:xfrm>
            <a:off x="109538" y="209550"/>
            <a:ext cx="9017000" cy="5072063"/>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3eb10c08f7_2_2: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t/>
            </a:r>
            <a:endParaRPr/>
          </a:p>
        </p:txBody>
      </p:sp>
      <p:sp>
        <p:nvSpPr>
          <p:cNvPr id="806" name="Google Shape;806;g33eb10c08f7_2_2: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57dea16005_1_59: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t/>
            </a:r>
            <a:endParaRPr/>
          </a:p>
        </p:txBody>
      </p:sp>
      <p:sp>
        <p:nvSpPr>
          <p:cNvPr id="817" name="Google Shape;817;g357dea16005_1_59: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57dea16005_1_420: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357dea16005_1_420:notes"/>
          <p:cNvSpPr txBox="1"/>
          <p:nvPr>
            <p:ph idx="1" type="body"/>
          </p:nvPr>
        </p:nvSpPr>
        <p:spPr>
          <a:xfrm>
            <a:off x="124053" y="5490869"/>
            <a:ext cx="8988000" cy="674400"/>
          </a:xfrm>
          <a:prstGeom prst="rect">
            <a:avLst/>
          </a:prstGeom>
        </p:spPr>
        <p:txBody>
          <a:bodyPr anchorCtr="0" anchor="t" bIns="46225" lIns="92475" spcFirstLastPara="1" rIns="92475" wrap="square" tIns="46225">
            <a:noAutofit/>
          </a:bodyPr>
          <a:lstStyle/>
          <a:p>
            <a:pPr indent="0" lvl="0" marL="0" rtl="0" algn="just">
              <a:lnSpc>
                <a:spcPct val="106153"/>
              </a:lnSpc>
              <a:spcBef>
                <a:spcPts val="1000"/>
              </a:spcBef>
              <a:spcAft>
                <a:spcPts val="0"/>
              </a:spcAft>
              <a:buNone/>
            </a:pPr>
            <a:r>
              <a:rPr i="1" lang="en-US" sz="1100">
                <a:solidFill>
                  <a:srgbClr val="000000"/>
                </a:solidFill>
                <a:latin typeface="Roboto"/>
                <a:ea typeface="Roboto"/>
                <a:cs typeface="Roboto"/>
                <a:sym typeface="Roboto"/>
              </a:rPr>
              <a:t>These 1: In einem erfolgreichen</a:t>
            </a:r>
            <a:r>
              <a:rPr baseline="30000" i="1" lang="en-US" sz="1100">
                <a:solidFill>
                  <a:srgbClr val="000000"/>
                </a:solidFill>
                <a:latin typeface="Roboto"/>
                <a:ea typeface="Roboto"/>
                <a:cs typeface="Roboto"/>
                <a:sym typeface="Roboto"/>
              </a:rPr>
              <a:t>*</a:t>
            </a:r>
            <a:r>
              <a:rPr i="1" lang="en-US" sz="1100">
                <a:solidFill>
                  <a:srgbClr val="000000"/>
                </a:solidFill>
                <a:latin typeface="Roboto"/>
                <a:ea typeface="Roboto"/>
                <a:cs typeface="Roboto"/>
                <a:sym typeface="Roboto"/>
              </a:rPr>
              <a:t> ländlichen Innovationsökosystem trägt Innovation zur </a:t>
            </a:r>
            <a:r>
              <a:rPr b="1" i="1" lang="en-US" sz="1100">
                <a:solidFill>
                  <a:srgbClr val="000000"/>
                </a:solidFill>
                <a:latin typeface="Roboto"/>
                <a:ea typeface="Roboto"/>
                <a:cs typeface="Roboto"/>
                <a:sym typeface="Roboto"/>
              </a:rPr>
              <a:t>regionalen Wertschöpfung</a:t>
            </a:r>
            <a:r>
              <a:rPr i="1" lang="en-US" sz="1100">
                <a:solidFill>
                  <a:srgbClr val="000000"/>
                </a:solidFill>
                <a:latin typeface="Roboto"/>
                <a:ea typeface="Roboto"/>
                <a:cs typeface="Roboto"/>
                <a:sym typeface="Roboto"/>
              </a:rPr>
              <a:t> bei und bietet einen gesellschaftlichen Mehrwert.</a:t>
            </a:r>
            <a:endParaRPr i="1" sz="1100">
              <a:solidFill>
                <a:srgbClr val="000000"/>
              </a:solidFill>
              <a:latin typeface="Roboto"/>
              <a:ea typeface="Roboto"/>
              <a:cs typeface="Roboto"/>
              <a:sym typeface="Roboto"/>
            </a:endParaRPr>
          </a:p>
          <a:p>
            <a:pPr indent="0" lvl="0" marL="0" rtl="0" algn="just">
              <a:lnSpc>
                <a:spcPct val="125454"/>
              </a:lnSpc>
              <a:spcBef>
                <a:spcPts val="1000"/>
              </a:spcBef>
              <a:spcAft>
                <a:spcPts val="0"/>
              </a:spcAft>
              <a:buNone/>
            </a:pPr>
            <a:r>
              <a:rPr lang="en-US" sz="1100">
                <a:solidFill>
                  <a:srgbClr val="000000"/>
                </a:solidFill>
                <a:latin typeface="Roboto"/>
                <a:ea typeface="Roboto"/>
                <a:cs typeface="Roboto"/>
                <a:sym typeface="Roboto"/>
              </a:rPr>
              <a:t>Innovation bedeutet zunächst etwas Neues – bezogen darauf, was es in einer Region bereits gibt. In einem erfolgreichen ländlichen Innovationsökosystem sollte dieses „Neue“ stets einen Mehrwert für die Region bieten, der auch den Bürger*innen kommuniziert wird oder für diese erlebbar ist. Gerade bei langfristigen Vorhaben oder abstrakten Themen ist es wichtig, dass es „quick wins“ gibt – kleinere, sichtbare Erfolge und Möglichkeiten, das Innovative erlebbar und spürbar zu machen. Zudem ermöglichen bestimmte Organisationsformen, dass Bürger*innen auch langfristig beteiligt werden. So kann die Akzeptanz für innovative Projekte gesteigert, Bürger*innen aktiviert und langfristig ein größerer gesellschaftlicher Mehrwert, also eine positive Wirkung oder Problemlösung, geschaffen werden. Erst dann ist Innovation kein Selbstzweck, sondern ein Mittel, um die regionale Wertschöpfung zu erhöhen.</a:t>
            </a:r>
            <a:endParaRPr sz="1100">
              <a:solidFill>
                <a:srgbClr val="000000"/>
              </a:solidFill>
              <a:latin typeface="Roboto"/>
              <a:ea typeface="Roboto"/>
              <a:cs typeface="Roboto"/>
              <a:sym typeface="Roboto"/>
            </a:endParaRPr>
          </a:p>
          <a:p>
            <a:pPr indent="0" lvl="0" marL="0" rtl="0" algn="just">
              <a:lnSpc>
                <a:spcPct val="106153"/>
              </a:lnSpc>
              <a:spcBef>
                <a:spcPts val="1200"/>
              </a:spcBef>
              <a:spcAft>
                <a:spcPts val="0"/>
              </a:spcAft>
              <a:buNone/>
            </a:pPr>
            <a:r>
              <a:rPr i="1" lang="en-US" sz="1100">
                <a:solidFill>
                  <a:srgbClr val="000000"/>
                </a:solidFill>
                <a:latin typeface="Roboto"/>
                <a:ea typeface="Roboto"/>
                <a:cs typeface="Roboto"/>
                <a:sym typeface="Roboto"/>
              </a:rPr>
              <a:t>These 2: In einem erfolgreichen</a:t>
            </a:r>
            <a:r>
              <a:rPr baseline="30000" i="1" lang="en-US" sz="1100">
                <a:solidFill>
                  <a:srgbClr val="000000"/>
                </a:solidFill>
                <a:latin typeface="Roboto"/>
                <a:ea typeface="Roboto"/>
                <a:cs typeface="Roboto"/>
                <a:sym typeface="Roboto"/>
              </a:rPr>
              <a:t>*</a:t>
            </a:r>
            <a:r>
              <a:rPr i="1" lang="en-US" sz="1100">
                <a:solidFill>
                  <a:srgbClr val="000000"/>
                </a:solidFill>
                <a:latin typeface="Roboto"/>
                <a:ea typeface="Roboto"/>
                <a:cs typeface="Roboto"/>
                <a:sym typeface="Roboto"/>
              </a:rPr>
              <a:t> ländlichen Innovationsökosystem gehen </a:t>
            </a:r>
            <a:r>
              <a:rPr b="1" i="1" lang="en-US" sz="1100">
                <a:solidFill>
                  <a:srgbClr val="000000"/>
                </a:solidFill>
                <a:latin typeface="Roboto"/>
                <a:ea typeface="Roboto"/>
                <a:cs typeface="Roboto"/>
                <a:sym typeface="Roboto"/>
              </a:rPr>
              <a:t>Innovation und Nachhaltigkeit</a:t>
            </a:r>
            <a:r>
              <a:rPr i="1" lang="en-US" sz="1100">
                <a:solidFill>
                  <a:srgbClr val="000000"/>
                </a:solidFill>
                <a:latin typeface="Roboto"/>
                <a:ea typeface="Roboto"/>
                <a:cs typeface="Roboto"/>
                <a:sym typeface="Roboto"/>
              </a:rPr>
              <a:t> Hand in Hand.</a:t>
            </a:r>
            <a:endParaRPr i="1" sz="1100">
              <a:solidFill>
                <a:srgbClr val="000000"/>
              </a:solidFill>
              <a:latin typeface="Roboto"/>
              <a:ea typeface="Roboto"/>
              <a:cs typeface="Roboto"/>
              <a:sym typeface="Roboto"/>
            </a:endParaRPr>
          </a:p>
          <a:p>
            <a:pPr indent="0" lvl="0" marL="0" rtl="0" algn="just">
              <a:lnSpc>
                <a:spcPct val="125454"/>
              </a:lnSpc>
              <a:spcBef>
                <a:spcPts val="1000"/>
              </a:spcBef>
              <a:spcAft>
                <a:spcPts val="0"/>
              </a:spcAft>
              <a:buNone/>
            </a:pPr>
            <a:r>
              <a:rPr lang="en-US" sz="1100">
                <a:solidFill>
                  <a:srgbClr val="000000"/>
                </a:solidFill>
                <a:latin typeface="Roboto"/>
                <a:ea typeface="Roboto"/>
                <a:cs typeface="Roboto"/>
                <a:sym typeface="Roboto"/>
              </a:rPr>
              <a:t>Damit Innovationen eine langfristig positive Wirkung in einer Region entfalten können, müssen diese nachhaltig angelegt sein. Nachhaltigkeit sollte daher auch bei der Auswahl von Projekten, die eine Förderung erhalten sollen, ein zentrales Kriterium sein. Eine langfristig positive Wirkung kann nur dann entstehen, wenn ökologische, ökonomische und soziale Aspekte gemeinsam und Abhängigkeiten betrachtet werden. Durch nachhaltige Ansätze wie die Produktion erneuerbarer Energien können Chancen für Regionen entstehen, durch die Einnahmen generiert welche dann bspw. für die Stärkung der Daseinsvorsorge genutzt werden können. Hier können ökologische (erneuerbare Energien fördern), ökonomische (Einnahmen generieren) und soziale Aspekte (Stärkung der Daseinsvorsorge oder gemeinnütziger Aktivitäten) zusammengedacht werden. Dadurch entsteht ein größtmöglicher Mehrwert für die Region. </a:t>
            </a:r>
            <a:endParaRPr sz="1100">
              <a:solidFill>
                <a:srgbClr val="000000"/>
              </a:solidFill>
              <a:latin typeface="Roboto"/>
              <a:ea typeface="Roboto"/>
              <a:cs typeface="Roboto"/>
              <a:sym typeface="Roboto"/>
            </a:endParaRPr>
          </a:p>
          <a:p>
            <a:pPr indent="0" lvl="0" marL="0" rtl="0" algn="just">
              <a:lnSpc>
                <a:spcPct val="106153"/>
              </a:lnSpc>
              <a:spcBef>
                <a:spcPts val="1200"/>
              </a:spcBef>
              <a:spcAft>
                <a:spcPts val="0"/>
              </a:spcAft>
              <a:buNone/>
            </a:pPr>
            <a:r>
              <a:t/>
            </a:r>
            <a:endParaRPr i="1" sz="1100">
              <a:solidFill>
                <a:srgbClr val="000000"/>
              </a:solidFill>
              <a:latin typeface="Roboto"/>
              <a:ea typeface="Roboto"/>
              <a:cs typeface="Roboto"/>
              <a:sym typeface="Roboto"/>
            </a:endParaRPr>
          </a:p>
          <a:p>
            <a:pPr indent="0" lvl="0" marL="0" rtl="0" algn="l">
              <a:spcBef>
                <a:spcPts val="1000"/>
              </a:spcBef>
              <a:spcAft>
                <a:spcPts val="0"/>
              </a:spcAft>
              <a:buNone/>
            </a:pPr>
            <a:r>
              <a:t/>
            </a:r>
            <a:endParaRPr/>
          </a:p>
        </p:txBody>
      </p:sp>
      <p:sp>
        <p:nvSpPr>
          <p:cNvPr id="829" name="Google Shape;829;g357dea16005_1_420:notes"/>
          <p:cNvSpPr txBox="1"/>
          <p:nvPr>
            <p:ph idx="12" type="sldNum"/>
          </p:nvPr>
        </p:nvSpPr>
        <p:spPr>
          <a:xfrm>
            <a:off x="5231642" y="6601367"/>
            <a:ext cx="3880500" cy="3486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SzPts val="800"/>
              <a:buFont typeface="Arial"/>
              <a:buNone/>
            </a:pPr>
            <a:r>
              <a:rPr lang="en-US"/>
              <a:t>Notes view: </a:t>
            </a: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3ed0363f4d_0_7: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691" name="Google Shape;691;g33ed0363f4d_0_7: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42900" lvl="0" marL="457200" rtl="0" algn="l">
              <a:lnSpc>
                <a:spcPct val="115000"/>
              </a:lnSpc>
              <a:spcBef>
                <a:spcPts val="0"/>
              </a:spcBef>
              <a:spcAft>
                <a:spcPts val="0"/>
              </a:spcAft>
              <a:buClr>
                <a:srgbClr val="575757"/>
              </a:buClr>
              <a:buSzPts val="1800"/>
              <a:buFont typeface="Roboto"/>
              <a:buChar char="-"/>
            </a:pPr>
            <a:r>
              <a:rPr lang="en-US" sz="1800">
                <a:solidFill>
                  <a:srgbClr val="575757"/>
                </a:solidFill>
                <a:latin typeface="Roboto"/>
                <a:ea typeface="Roboto"/>
                <a:cs typeface="Roboto"/>
                <a:sym typeface="Roboto"/>
              </a:rPr>
              <a:t>kreisübergreifendes bzw. interkommunales Projekt</a:t>
            </a:r>
            <a:endParaRPr sz="1800">
              <a:solidFill>
                <a:srgbClr val="575757"/>
              </a:solidFill>
              <a:latin typeface="Roboto"/>
              <a:ea typeface="Roboto"/>
              <a:cs typeface="Roboto"/>
              <a:sym typeface="Roboto"/>
            </a:endParaRPr>
          </a:p>
          <a:p>
            <a:pPr indent="-342900" lvl="0" marL="457200" rtl="0" algn="l">
              <a:lnSpc>
                <a:spcPct val="115000"/>
              </a:lnSpc>
              <a:spcBef>
                <a:spcPts val="0"/>
              </a:spcBef>
              <a:spcAft>
                <a:spcPts val="0"/>
              </a:spcAft>
              <a:buClr>
                <a:srgbClr val="575757"/>
              </a:buClr>
              <a:buSzPts val="1800"/>
              <a:buFont typeface="Roboto"/>
              <a:buChar char="-"/>
            </a:pPr>
            <a:r>
              <a:rPr lang="en-US" sz="1800">
                <a:solidFill>
                  <a:srgbClr val="575757"/>
                </a:solidFill>
                <a:latin typeface="Roboto"/>
                <a:ea typeface="Roboto"/>
                <a:cs typeface="Roboto"/>
                <a:sym typeface="Roboto"/>
              </a:rPr>
              <a:t>Mehrwert für die Landkreise</a:t>
            </a:r>
            <a:endParaRPr/>
          </a:p>
        </p:txBody>
      </p:sp>
      <p:sp>
        <p:nvSpPr>
          <p:cNvPr id="692" name="Google Shape;692;g33ed0363f4d_0_7: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Clr>
                <a:srgbClr val="000000"/>
              </a:buClr>
              <a:buSzPts val="800"/>
              <a:buFont typeface="Arial"/>
              <a:buNone/>
            </a:pPr>
            <a:r>
              <a:rPr lang="en-US"/>
              <a:t>Notes view: </a:t>
            </a: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57dea16005_1_768: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t/>
            </a:r>
            <a:endParaRPr/>
          </a:p>
        </p:txBody>
      </p:sp>
      <p:sp>
        <p:nvSpPr>
          <p:cNvPr id="835" name="Google Shape;835;g357dea16005_1_768: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357dea16005_1_773: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t/>
            </a:r>
            <a:endParaRPr/>
          </a:p>
        </p:txBody>
      </p:sp>
      <p:sp>
        <p:nvSpPr>
          <p:cNvPr id="841" name="Google Shape;841;g357dea16005_1_773: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57dea16005_1_800: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rPr lang="en-US"/>
              <a:t>Aus Workshop im Herzogtum Lauenburg</a:t>
            </a:r>
            <a:endParaRPr/>
          </a:p>
        </p:txBody>
      </p:sp>
      <p:sp>
        <p:nvSpPr>
          <p:cNvPr id="847" name="Google Shape;847;g357dea16005_1_800: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357dea16005_1_789: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rPr lang="en-US"/>
              <a:t>Beispiel für ein anderes Handlungsfeld aus Workshop LUP</a:t>
            </a:r>
            <a:endParaRPr/>
          </a:p>
        </p:txBody>
      </p:sp>
      <p:sp>
        <p:nvSpPr>
          <p:cNvPr id="853" name="Google Shape;853;g357dea16005_1_789: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357dea16005_1_806: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357dea16005_1_806:notes"/>
          <p:cNvSpPr txBox="1"/>
          <p:nvPr>
            <p:ph idx="1" type="body"/>
          </p:nvPr>
        </p:nvSpPr>
        <p:spPr>
          <a:xfrm>
            <a:off x="124053" y="5490869"/>
            <a:ext cx="8988000" cy="674400"/>
          </a:xfrm>
          <a:prstGeom prst="rect">
            <a:avLst/>
          </a:prstGeom>
        </p:spPr>
        <p:txBody>
          <a:bodyPr anchorCtr="0" anchor="t" bIns="46225" lIns="92475" spcFirstLastPara="1" rIns="92475" wrap="square" tIns="46225">
            <a:noAutofit/>
          </a:bodyPr>
          <a:lstStyle/>
          <a:p>
            <a:pPr indent="-304800" lvl="0" marL="457200" rtl="0" algn="l">
              <a:spcBef>
                <a:spcPts val="0"/>
              </a:spcBef>
              <a:spcAft>
                <a:spcPts val="0"/>
              </a:spcAft>
              <a:buSzPts val="1200"/>
              <a:buChar char="-"/>
            </a:pPr>
            <a:r>
              <a:rPr lang="en-US"/>
              <a:t>Innovation soll kein Selbstzweck sein, sondern Regionen dienen</a:t>
            </a:r>
            <a:endParaRPr/>
          </a:p>
          <a:p>
            <a:pPr indent="-304800" lvl="0" marL="457200" rtl="0" algn="l">
              <a:spcBef>
                <a:spcPts val="0"/>
              </a:spcBef>
              <a:spcAft>
                <a:spcPts val="0"/>
              </a:spcAft>
              <a:buSzPts val="1200"/>
              <a:buChar char="-"/>
            </a:pPr>
            <a:r>
              <a:rPr lang="en-US"/>
              <a:t>keine Blaupause, keine best practices, sondern die Möglichkeit ins Gespräch zu kommen und gemeinsam etwas zu entwickeln</a:t>
            </a:r>
            <a:endParaRPr/>
          </a:p>
        </p:txBody>
      </p:sp>
      <p:sp>
        <p:nvSpPr>
          <p:cNvPr id="860" name="Google Shape;860;g357dea16005_1_806:notes"/>
          <p:cNvSpPr txBox="1"/>
          <p:nvPr>
            <p:ph idx="12" type="sldNum"/>
          </p:nvPr>
        </p:nvSpPr>
        <p:spPr>
          <a:xfrm>
            <a:off x="5231642" y="6601367"/>
            <a:ext cx="3880500" cy="3486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SzPts val="800"/>
              <a:buFont typeface="Arial"/>
              <a:buNone/>
            </a:pPr>
            <a:r>
              <a:rPr lang="en-US"/>
              <a:t>Notes view: </a:t>
            </a: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12:notes"/>
          <p:cNvSpPr txBox="1"/>
          <p:nvPr>
            <p:ph idx="1" type="body"/>
          </p:nvPr>
        </p:nvSpPr>
        <p:spPr>
          <a:xfrm>
            <a:off x="124053" y="5490869"/>
            <a:ext cx="8987970" cy="674425"/>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t/>
            </a:r>
            <a:endParaRPr/>
          </a:p>
        </p:txBody>
      </p:sp>
      <p:sp>
        <p:nvSpPr>
          <p:cNvPr id="866" name="Google Shape;866;p12:notes"/>
          <p:cNvSpPr/>
          <p:nvPr>
            <p:ph idx="2" type="sldImg"/>
          </p:nvPr>
        </p:nvSpPr>
        <p:spPr>
          <a:xfrm>
            <a:off x="109538" y="209550"/>
            <a:ext cx="9017000" cy="5072063"/>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357dea16005_1_16: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t/>
            </a:r>
            <a:endParaRPr/>
          </a:p>
        </p:txBody>
      </p:sp>
      <p:sp>
        <p:nvSpPr>
          <p:cNvPr id="873" name="Google Shape;873;g357dea16005_1_16: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357dea16005_1_35: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t/>
            </a:r>
            <a:endParaRPr/>
          </a:p>
        </p:txBody>
      </p:sp>
      <p:sp>
        <p:nvSpPr>
          <p:cNvPr id="879" name="Google Shape;879;g357dea16005_1_35: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18:notes"/>
          <p:cNvSpPr txBox="1"/>
          <p:nvPr>
            <p:ph idx="1" type="body"/>
          </p:nvPr>
        </p:nvSpPr>
        <p:spPr>
          <a:xfrm>
            <a:off x="124053" y="5490869"/>
            <a:ext cx="8987970" cy="674425"/>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t/>
            </a:r>
            <a:endParaRPr/>
          </a:p>
        </p:txBody>
      </p:sp>
      <p:sp>
        <p:nvSpPr>
          <p:cNvPr id="886" name="Google Shape;886;p18:notes"/>
          <p:cNvSpPr/>
          <p:nvPr>
            <p:ph idx="2" type="sldImg"/>
          </p:nvPr>
        </p:nvSpPr>
        <p:spPr>
          <a:xfrm>
            <a:off x="109538" y="209550"/>
            <a:ext cx="9017000" cy="5072063"/>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57dea16005_1_40: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357dea16005_1_40:notes"/>
          <p:cNvSpPr txBox="1"/>
          <p:nvPr>
            <p:ph idx="1" type="body"/>
          </p:nvPr>
        </p:nvSpPr>
        <p:spPr>
          <a:xfrm>
            <a:off x="124053" y="5490869"/>
            <a:ext cx="8988000" cy="674400"/>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701" name="Google Shape;701;g357dea16005_1_40:notes"/>
          <p:cNvSpPr txBox="1"/>
          <p:nvPr>
            <p:ph idx="12" type="sldNum"/>
          </p:nvPr>
        </p:nvSpPr>
        <p:spPr>
          <a:xfrm>
            <a:off x="5231642" y="6601367"/>
            <a:ext cx="3880500" cy="3486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SzPts val="800"/>
              <a:buFont typeface="Arial"/>
              <a:buNone/>
            </a:pPr>
            <a:r>
              <a:rPr lang="en-US"/>
              <a:t>Notes view: </a:t>
            </a: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3f5e55703e_1_0: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706" name="Google Shape;706;g33f5e55703e_1_0: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rPr lang="en-US"/>
              <a:t>Landvorteil Region ist nicht originär, sondern ein Konstrukt, orientiert an den administrativen Grenzen der beiden Landkreise. Teilregionen sind strukturell heterogen, machen teilweise unterschiedliche Entwicklungen mit und sind historisch unterschiedlich geprägt.</a:t>
            </a:r>
            <a:endParaRPr/>
          </a:p>
        </p:txBody>
      </p:sp>
      <p:sp>
        <p:nvSpPr>
          <p:cNvPr id="707" name="Google Shape;707;g33f5e55703e_1_0: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Clr>
                <a:srgbClr val="000000"/>
              </a:buClr>
              <a:buSzPts val="800"/>
              <a:buFont typeface="Arial"/>
              <a:buNone/>
            </a:pPr>
            <a:r>
              <a:rPr lang="en-US"/>
              <a:t>Notes view: </a:t>
            </a: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4:notes"/>
          <p:cNvSpPr txBox="1"/>
          <p:nvPr>
            <p:ph idx="1" type="body"/>
          </p:nvPr>
        </p:nvSpPr>
        <p:spPr>
          <a:xfrm>
            <a:off x="124053" y="5490869"/>
            <a:ext cx="8987970" cy="674425"/>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t/>
            </a:r>
            <a:endParaRPr/>
          </a:p>
        </p:txBody>
      </p:sp>
      <p:sp>
        <p:nvSpPr>
          <p:cNvPr id="713" name="Google Shape;713;p4:notes"/>
          <p:cNvSpPr/>
          <p:nvPr>
            <p:ph idx="2" type="sldImg"/>
          </p:nvPr>
        </p:nvSpPr>
        <p:spPr>
          <a:xfrm>
            <a:off x="109538" y="209550"/>
            <a:ext cx="9017000" cy="5072063"/>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2:notes"/>
          <p:cNvSpPr txBox="1"/>
          <p:nvPr>
            <p:ph idx="1" type="body"/>
          </p:nvPr>
        </p:nvSpPr>
        <p:spPr>
          <a:xfrm>
            <a:off x="124053" y="5490869"/>
            <a:ext cx="8987970" cy="674425"/>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t/>
            </a:r>
            <a:endParaRPr/>
          </a:p>
        </p:txBody>
      </p:sp>
      <p:sp>
        <p:nvSpPr>
          <p:cNvPr id="719" name="Google Shape;719;p2:notes"/>
          <p:cNvSpPr/>
          <p:nvPr>
            <p:ph idx="2" type="sldImg"/>
          </p:nvPr>
        </p:nvSpPr>
        <p:spPr>
          <a:xfrm>
            <a:off x="109538" y="209550"/>
            <a:ext cx="9017000" cy="5072063"/>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3:notes"/>
          <p:cNvSpPr txBox="1"/>
          <p:nvPr>
            <p:ph idx="1" type="body"/>
          </p:nvPr>
        </p:nvSpPr>
        <p:spPr>
          <a:xfrm>
            <a:off x="124053" y="5490869"/>
            <a:ext cx="8987970" cy="674425"/>
          </a:xfrm>
          <a:prstGeom prst="rect">
            <a:avLst/>
          </a:prstGeom>
          <a:noFill/>
          <a:ln>
            <a:noFill/>
          </a:ln>
        </p:spPr>
        <p:txBody>
          <a:bodyPr anchorCtr="0" anchor="t" bIns="46225" lIns="92475" spcFirstLastPara="1" rIns="92475" wrap="square" tIns="46225">
            <a:noAutofit/>
          </a:bodyPr>
          <a:lstStyle/>
          <a:p>
            <a:pPr indent="-304800" lvl="0" marL="457200" rtl="0" algn="l">
              <a:lnSpc>
                <a:spcPct val="100000"/>
              </a:lnSpc>
              <a:spcBef>
                <a:spcPts val="0"/>
              </a:spcBef>
              <a:spcAft>
                <a:spcPts val="0"/>
              </a:spcAft>
              <a:buSzPts val="1200"/>
              <a:buChar char="-"/>
            </a:pPr>
            <a:r>
              <a:rPr lang="en-US"/>
              <a:t>Fragen gerne in den Chat parallel, wir beantworten am Ende</a:t>
            </a:r>
            <a:endParaRPr/>
          </a:p>
        </p:txBody>
      </p:sp>
      <p:sp>
        <p:nvSpPr>
          <p:cNvPr id="725" name="Google Shape;725;p3:notes"/>
          <p:cNvSpPr/>
          <p:nvPr>
            <p:ph idx="2" type="sldImg"/>
          </p:nvPr>
        </p:nvSpPr>
        <p:spPr>
          <a:xfrm>
            <a:off x="109538" y="209550"/>
            <a:ext cx="9017000" cy="5072063"/>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3eb10c08f7_2_30: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11150" lvl="0" marL="457200" rtl="0" algn="l">
              <a:lnSpc>
                <a:spcPct val="115000"/>
              </a:lnSpc>
              <a:spcBef>
                <a:spcPts val="600"/>
              </a:spcBef>
              <a:spcAft>
                <a:spcPts val="0"/>
              </a:spcAft>
              <a:buClr>
                <a:srgbClr val="062938"/>
              </a:buClr>
              <a:buSzPts val="1300"/>
              <a:buFont typeface="Roboto"/>
              <a:buChar char="●"/>
            </a:pPr>
            <a:r>
              <a:rPr lang="en-US" sz="1300">
                <a:solidFill>
                  <a:srgbClr val="062938"/>
                </a:solidFill>
                <a:latin typeface="Roboto"/>
                <a:ea typeface="Roboto"/>
                <a:cs typeface="Roboto"/>
                <a:sym typeface="Roboto"/>
              </a:rPr>
              <a:t>Innovation wird oft technologisch-wirtschaftlich betrachtet und gemessen</a:t>
            </a:r>
            <a:endParaRPr sz="1300">
              <a:solidFill>
                <a:srgbClr val="062938"/>
              </a:solidFill>
              <a:latin typeface="Roboto"/>
              <a:ea typeface="Roboto"/>
              <a:cs typeface="Roboto"/>
              <a:sym typeface="Roboto"/>
            </a:endParaRPr>
          </a:p>
          <a:p>
            <a:pPr indent="-311150" lvl="0" marL="457200" rtl="0" algn="l">
              <a:lnSpc>
                <a:spcPct val="115000"/>
              </a:lnSpc>
              <a:spcBef>
                <a:spcPts val="600"/>
              </a:spcBef>
              <a:spcAft>
                <a:spcPts val="0"/>
              </a:spcAft>
              <a:buClr>
                <a:srgbClr val="062938"/>
              </a:buClr>
              <a:buSzPts val="1300"/>
              <a:buFont typeface="Roboto"/>
              <a:buChar char="●"/>
            </a:pPr>
            <a:r>
              <a:rPr lang="en-US" sz="1300">
                <a:solidFill>
                  <a:srgbClr val="062938"/>
                </a:solidFill>
                <a:latin typeface="Roboto"/>
                <a:ea typeface="Roboto"/>
                <a:cs typeface="Roboto"/>
                <a:sym typeface="Roboto"/>
              </a:rPr>
              <a:t>Bei klassischen Indikatoren zählen häufig F&amp;E-Ausgaben, Patente, Gründungen, aber ländliche Räume schneiden hier oft schlecht ab</a:t>
            </a:r>
            <a:endParaRPr sz="1300">
              <a:solidFill>
                <a:srgbClr val="062938"/>
              </a:solidFill>
              <a:latin typeface="Roboto"/>
              <a:ea typeface="Roboto"/>
              <a:cs typeface="Roboto"/>
              <a:sym typeface="Roboto"/>
            </a:endParaRPr>
          </a:p>
          <a:p>
            <a:pPr indent="-304800" lvl="0" marL="457200" rtl="0" algn="l">
              <a:spcBef>
                <a:spcPts val="0"/>
              </a:spcBef>
              <a:spcAft>
                <a:spcPts val="0"/>
              </a:spcAft>
              <a:buClr>
                <a:schemeClr val="dk1"/>
              </a:buClr>
              <a:buSzPts val="1200"/>
              <a:buChar char="●"/>
            </a:pPr>
            <a:r>
              <a:rPr lang="en-US"/>
              <a:t>Indikatoren werden gern in Rankings verarbeitet, in denen die Innovationsfähigkeit und Zukunftsfähigkeit von Regionen bewertet wird</a:t>
            </a:r>
            <a:endParaRPr/>
          </a:p>
          <a:p>
            <a:pPr indent="-304800" lvl="1" marL="914400" rtl="0" algn="l">
              <a:spcBef>
                <a:spcPts val="0"/>
              </a:spcBef>
              <a:spcAft>
                <a:spcPts val="0"/>
              </a:spcAft>
              <a:buClr>
                <a:schemeClr val="dk1"/>
              </a:buClr>
              <a:buSzPts val="1200"/>
              <a:buChar char="○"/>
            </a:pPr>
            <a:r>
              <a:rPr lang="en-US"/>
              <a:t>Prognos Zukunftsatlas etc.</a:t>
            </a:r>
            <a:endParaRPr/>
          </a:p>
          <a:p>
            <a:pPr indent="-304800" lvl="0" marL="457200" rtl="0" algn="l">
              <a:spcBef>
                <a:spcPts val="0"/>
              </a:spcBef>
              <a:spcAft>
                <a:spcPts val="0"/>
              </a:spcAft>
              <a:buClr>
                <a:schemeClr val="dk1"/>
              </a:buClr>
              <a:buSzPts val="1200"/>
              <a:buChar char="●"/>
            </a:pPr>
            <a:r>
              <a:rPr lang="en-US"/>
              <a:t>lustiges Beispiel:</a:t>
            </a:r>
            <a:endParaRPr/>
          </a:p>
          <a:p>
            <a:pPr indent="-304800" lvl="1" marL="914400" rtl="0" algn="l">
              <a:spcBef>
                <a:spcPts val="0"/>
              </a:spcBef>
              <a:spcAft>
                <a:spcPts val="0"/>
              </a:spcAft>
              <a:buClr>
                <a:schemeClr val="dk1"/>
              </a:buClr>
              <a:buSzPts val="1200"/>
              <a:buChar char="○"/>
            </a:pPr>
            <a:r>
              <a:rPr lang="en-US"/>
              <a:t>Landkreis Landshut wurde 2023 vom Institut der deutsche Wirtschaft als “Flop-Region” betitelt</a:t>
            </a:r>
            <a:endParaRPr/>
          </a:p>
          <a:p>
            <a:pPr indent="-304800" lvl="1" marL="914400" rtl="0" algn="l">
              <a:spcBef>
                <a:spcPts val="0"/>
              </a:spcBef>
              <a:spcAft>
                <a:spcPts val="0"/>
              </a:spcAft>
              <a:buClr>
                <a:schemeClr val="dk1"/>
              </a:buClr>
              <a:buSzPts val="1200"/>
              <a:buChar char="○"/>
            </a:pPr>
            <a:r>
              <a:rPr lang="en-US"/>
              <a:t>ist gleichzeitig Heimat der sozialen Innovationsplattform Silicon Vilstal - Vorreiterregion für soziale Innovation</a:t>
            </a:r>
            <a:endParaRPr/>
          </a:p>
          <a:p>
            <a:pPr indent="-317500" lvl="1" marL="914400" rtl="0" algn="l">
              <a:spcBef>
                <a:spcPts val="0"/>
              </a:spcBef>
              <a:spcAft>
                <a:spcPts val="0"/>
              </a:spcAft>
              <a:buClr>
                <a:srgbClr val="000000"/>
              </a:buClr>
              <a:buSzPts val="1400"/>
              <a:buChar char="○"/>
            </a:pPr>
            <a:r>
              <a:rPr lang="en-US"/>
              <a:t>das Beispiel illustriert: die Messung von Innovation geht an der Realität vorbei</a:t>
            </a:r>
            <a:endParaRPr/>
          </a:p>
          <a:p>
            <a:pPr indent="-311150" lvl="0" marL="457200" rtl="0" algn="l">
              <a:spcBef>
                <a:spcPts val="0"/>
              </a:spcBef>
              <a:spcAft>
                <a:spcPts val="0"/>
              </a:spcAft>
              <a:buClr>
                <a:srgbClr val="062938"/>
              </a:buClr>
              <a:buSzPts val="1300"/>
              <a:buFont typeface="Roboto"/>
              <a:buChar char="●"/>
            </a:pPr>
            <a:r>
              <a:rPr lang="en-US"/>
              <a:t>LIONA fragt danach, wie Innovationen in ländlichen Räumen umfassender und differenzierter erfasst werden können - und wie Regionen ihre Innovationsökosysteme stärken können</a:t>
            </a:r>
            <a:endParaRPr sz="1300">
              <a:solidFill>
                <a:srgbClr val="062938"/>
              </a:solidFill>
              <a:latin typeface="Roboto"/>
              <a:ea typeface="Roboto"/>
              <a:cs typeface="Roboto"/>
              <a:sym typeface="Roboto"/>
            </a:endParaRPr>
          </a:p>
          <a:p>
            <a:pPr indent="-311150" lvl="0" marL="457200" rtl="0" algn="l">
              <a:lnSpc>
                <a:spcPct val="115000"/>
              </a:lnSpc>
              <a:spcBef>
                <a:spcPts val="600"/>
              </a:spcBef>
              <a:spcAft>
                <a:spcPts val="0"/>
              </a:spcAft>
              <a:buClr>
                <a:srgbClr val="062938"/>
              </a:buClr>
              <a:buSzPts val="1300"/>
              <a:buFont typeface="Roboto"/>
              <a:buChar char="●"/>
            </a:pPr>
            <a:r>
              <a:rPr lang="en-US" sz="1300">
                <a:solidFill>
                  <a:srgbClr val="062938"/>
                </a:solidFill>
                <a:latin typeface="Roboto"/>
                <a:ea typeface="Roboto"/>
                <a:cs typeface="Roboto"/>
                <a:sym typeface="Roboto"/>
              </a:rPr>
              <a:t>Innovation in ländlichen Räumen wird erst dann sichtbar, wenn…</a:t>
            </a:r>
            <a:endParaRPr sz="1300">
              <a:solidFill>
                <a:srgbClr val="062938"/>
              </a:solidFill>
              <a:latin typeface="Roboto"/>
              <a:ea typeface="Roboto"/>
              <a:cs typeface="Roboto"/>
              <a:sym typeface="Roboto"/>
            </a:endParaRPr>
          </a:p>
          <a:p>
            <a:pPr indent="0" lvl="0" marL="457200" rtl="0" algn="l">
              <a:lnSpc>
                <a:spcPct val="115000"/>
              </a:lnSpc>
              <a:spcBef>
                <a:spcPts val="600"/>
              </a:spcBef>
              <a:spcAft>
                <a:spcPts val="0"/>
              </a:spcAft>
              <a:buNone/>
            </a:pPr>
            <a:r>
              <a:rPr lang="en-US" sz="1300">
                <a:solidFill>
                  <a:srgbClr val="062938"/>
                </a:solidFill>
                <a:latin typeface="Roboto"/>
                <a:ea typeface="Roboto"/>
                <a:cs typeface="Roboto"/>
                <a:sym typeface="Roboto"/>
              </a:rPr>
              <a:t>→ </a:t>
            </a:r>
            <a:r>
              <a:rPr lang="en-US"/>
              <a:t>wenn man ganzheitlich auf Innovation schaut - und nicht nur technologische Innovation misst, sondern verschiedene Arten von Innovation erfasst und wie sie in ein Ökosystem eingebettet sind</a:t>
            </a:r>
            <a:endParaRPr sz="1300">
              <a:solidFill>
                <a:srgbClr val="062938"/>
              </a:solidFill>
              <a:latin typeface="Roboto"/>
              <a:ea typeface="Roboto"/>
              <a:cs typeface="Roboto"/>
              <a:sym typeface="Roboto"/>
            </a:endParaRPr>
          </a:p>
          <a:p>
            <a:pPr indent="0" lvl="0" marL="457200" rtl="0" algn="l">
              <a:lnSpc>
                <a:spcPct val="115000"/>
              </a:lnSpc>
              <a:spcBef>
                <a:spcPts val="600"/>
              </a:spcBef>
              <a:spcAft>
                <a:spcPts val="0"/>
              </a:spcAft>
              <a:buNone/>
            </a:pPr>
            <a:r>
              <a:rPr lang="en-US" sz="1300">
                <a:solidFill>
                  <a:srgbClr val="062938"/>
                </a:solidFill>
                <a:latin typeface="Roboto"/>
                <a:ea typeface="Roboto"/>
                <a:cs typeface="Roboto"/>
                <a:sym typeface="Roboto"/>
              </a:rPr>
              <a:t>→ </a:t>
            </a:r>
            <a:r>
              <a:rPr lang="en-US"/>
              <a:t>wenn man Innovation nicht als Selbstzweck versteht - sondern Innovationsökosysteme als Mittel zur Entwicklung der Region; in denen viele Arten von Innovation entstehen und Innovationsketten bilden können → technologische Innovation dann wirksam, wenn soziale und/oder wirtschaftliche Innovation dazukommt</a:t>
            </a:r>
            <a:endParaRPr sz="1300">
              <a:solidFill>
                <a:srgbClr val="062938"/>
              </a:solidFill>
              <a:latin typeface="Roboto"/>
              <a:ea typeface="Roboto"/>
              <a:cs typeface="Roboto"/>
              <a:sym typeface="Roboto"/>
            </a:endParaRPr>
          </a:p>
          <a:p>
            <a:pPr indent="0" lvl="0" marL="457200" rtl="0" algn="l">
              <a:lnSpc>
                <a:spcPct val="115000"/>
              </a:lnSpc>
              <a:spcBef>
                <a:spcPts val="600"/>
              </a:spcBef>
              <a:spcAft>
                <a:spcPts val="0"/>
              </a:spcAft>
              <a:buNone/>
            </a:pPr>
            <a:r>
              <a:rPr lang="en-US" sz="1300">
                <a:solidFill>
                  <a:srgbClr val="062938"/>
                </a:solidFill>
                <a:latin typeface="Roboto"/>
                <a:ea typeface="Roboto"/>
                <a:cs typeface="Roboto"/>
                <a:sym typeface="Roboto"/>
              </a:rPr>
              <a:t>→ </a:t>
            </a:r>
            <a:r>
              <a:rPr lang="en-US"/>
              <a:t>wenn man ländliche Räume in ihrer Diversität anerkennt - was in einer Region schon etabliert ist, ist woanders eine Innovation; individuelle Standortvorteile wie engmaschige Netzwerke oder Raumverfügbarkeit</a:t>
            </a:r>
            <a:endParaRPr/>
          </a:p>
        </p:txBody>
      </p:sp>
      <p:sp>
        <p:nvSpPr>
          <p:cNvPr id="732" name="Google Shape;732;g33eb10c08f7_2_30: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5:notes"/>
          <p:cNvSpPr txBox="1"/>
          <p:nvPr>
            <p:ph idx="1" type="body"/>
          </p:nvPr>
        </p:nvSpPr>
        <p:spPr>
          <a:xfrm>
            <a:off x="124053" y="5490869"/>
            <a:ext cx="8987970" cy="674425"/>
          </a:xfrm>
          <a:prstGeom prst="rect">
            <a:avLst/>
          </a:prstGeom>
          <a:noFill/>
          <a:ln>
            <a:noFill/>
          </a:ln>
        </p:spPr>
        <p:txBody>
          <a:bodyPr anchorCtr="0" anchor="t" bIns="46225" lIns="92475" spcFirstLastPara="1" rIns="92475" wrap="square" tIns="46225">
            <a:noAutofit/>
          </a:bodyPr>
          <a:lstStyle/>
          <a:p>
            <a:pPr indent="0" lvl="0" marL="0" rtl="0" algn="l">
              <a:lnSpc>
                <a:spcPct val="115000"/>
              </a:lnSpc>
              <a:spcBef>
                <a:spcPts val="1200"/>
              </a:spcBef>
              <a:spcAft>
                <a:spcPts val="0"/>
              </a:spcAft>
              <a:buNone/>
            </a:pPr>
            <a:r>
              <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SzPts val="1200"/>
              <a:buNone/>
            </a:pPr>
            <a:r>
              <a:rPr lang="en-US" sz="1100">
                <a:solidFill>
                  <a:srgbClr val="000000"/>
                </a:solidFill>
                <a:latin typeface="Arial"/>
                <a:ea typeface="Arial"/>
                <a:cs typeface="Arial"/>
                <a:sym typeface="Arial"/>
              </a:rPr>
              <a:t>Bei Nachfrage: Warum diese Regionen?</a:t>
            </a:r>
            <a:endParaRPr sz="11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US" sz="1100">
                <a:solidFill>
                  <a:srgbClr val="000000"/>
                </a:solidFill>
                <a:latin typeface="Arial"/>
                <a:ea typeface="Arial"/>
                <a:cs typeface="Arial"/>
                <a:sym typeface="Arial"/>
              </a:rPr>
              <a:t>deutschland- und europaweite Desktop-Recherche</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sind uns durch besondere innovative Aktivität aufgefallen</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sind durch Netzwerk-Charakter mit verschiedenen, interagierenden Akteuren aufgefallen</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SzPts val="1200"/>
              <a:buNone/>
            </a:pPr>
            <a:r>
              <a:rPr lang="en-US" sz="1100">
                <a:solidFill>
                  <a:srgbClr val="000000"/>
                </a:solidFill>
                <a:latin typeface="Arial"/>
                <a:ea typeface="Arial"/>
                <a:cs typeface="Arial"/>
                <a:sym typeface="Arial"/>
              </a:rPr>
              <a:t>Matrix mit Kriterien zur Fallauswahl:</a:t>
            </a:r>
            <a:endParaRPr sz="11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US" sz="1100">
                <a:solidFill>
                  <a:srgbClr val="000000"/>
                </a:solidFill>
                <a:latin typeface="Arial"/>
                <a:ea typeface="Arial"/>
                <a:cs typeface="Arial"/>
                <a:sym typeface="Arial"/>
              </a:rPr>
              <a:t>Ländlichkeit</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Innovationsverständnis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Nachhaltigkeitsverständnis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Alter des Ökosystems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Vorgehensweise top-down/bottom-up</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Rolle Wirtschaftsförderung</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Metropolbezug/Stadt-Land-Verhältnis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Land/Bundesland</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Historie</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Zugänglichkeit</a:t>
            </a:r>
            <a:endParaRPr sz="1100">
              <a:solidFill>
                <a:srgbClr val="000000"/>
              </a:solidFill>
              <a:latin typeface="Arial"/>
              <a:ea typeface="Arial"/>
              <a:cs typeface="Arial"/>
              <a:sym typeface="Arial"/>
            </a:endParaRPr>
          </a:p>
          <a:p>
            <a:pPr indent="0" lvl="0" marL="0" rtl="0" algn="l">
              <a:lnSpc>
                <a:spcPct val="115000"/>
              </a:lnSpc>
              <a:spcBef>
                <a:spcPts val="1200"/>
              </a:spcBef>
              <a:spcAft>
                <a:spcPts val="1000"/>
              </a:spcAft>
              <a:buSzPts val="1200"/>
              <a:buNone/>
            </a:pPr>
            <a:r>
              <a:rPr lang="en-US" sz="1100" u="sng">
                <a:solidFill>
                  <a:schemeClr val="hlink"/>
                </a:solidFill>
                <a:latin typeface="Arial"/>
                <a:ea typeface="Arial"/>
                <a:cs typeface="Arial"/>
                <a:sym typeface="Arial"/>
                <a:hlinkClick r:id="rId2"/>
              </a:rPr>
              <a:t>https://docs.google.com/spreadsheets/d/18AlBOI3emZoal0EWDHeuGeAIjsPe-INgFO0fPMud_d0/edit?gid=0#gid=0</a:t>
            </a:r>
            <a:endParaRPr sz="1100">
              <a:solidFill>
                <a:srgbClr val="000000"/>
              </a:solidFill>
              <a:latin typeface="Arial"/>
              <a:ea typeface="Arial"/>
              <a:cs typeface="Arial"/>
              <a:sym typeface="Arial"/>
            </a:endParaRPr>
          </a:p>
        </p:txBody>
      </p:sp>
      <p:sp>
        <p:nvSpPr>
          <p:cNvPr id="738" name="Google Shape;738;p5:notes"/>
          <p:cNvSpPr/>
          <p:nvPr>
            <p:ph idx="2" type="sldImg"/>
          </p:nvPr>
        </p:nvSpPr>
        <p:spPr>
          <a:xfrm>
            <a:off x="109538" y="209550"/>
            <a:ext cx="9017000" cy="5072063"/>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6" name="Shape 16"/>
        <p:cNvGrpSpPr/>
        <p:nvPr/>
      </p:nvGrpSpPr>
      <p:grpSpPr>
        <a:xfrm>
          <a:off x="0" y="0"/>
          <a:ext cx="0" cy="0"/>
          <a:chOff x="0" y="0"/>
          <a:chExt cx="0" cy="0"/>
        </a:xfrm>
      </p:grpSpPr>
      <p:pic>
        <p:nvPicPr>
          <p:cNvPr id="17" name="Google Shape;17;p20"/>
          <p:cNvPicPr preferRelativeResize="0"/>
          <p:nvPr/>
        </p:nvPicPr>
        <p:blipFill rotWithShape="1">
          <a:blip r:embed="rId2">
            <a:alphaModFix/>
          </a:blip>
          <a:srcRect b="0" l="0" r="0" t="0"/>
          <a:stretch/>
        </p:blipFill>
        <p:spPr>
          <a:xfrm>
            <a:off x="-445" y="0"/>
            <a:ext cx="12190857" cy="5877652"/>
          </a:xfrm>
          <a:prstGeom prst="rect">
            <a:avLst/>
          </a:prstGeom>
          <a:noFill/>
          <a:ln>
            <a:noFill/>
          </a:ln>
        </p:spPr>
      </p:pic>
      <p:sp>
        <p:nvSpPr>
          <p:cNvPr id="18" name="Google Shape;18;p20"/>
          <p:cNvSpPr/>
          <p:nvPr/>
        </p:nvSpPr>
        <p:spPr>
          <a:xfrm>
            <a:off x="0" y="5279183"/>
            <a:ext cx="12192000" cy="157881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pic>
        <p:nvPicPr>
          <p:cNvPr id="19" name="Google Shape;19;p20"/>
          <p:cNvPicPr preferRelativeResize="0"/>
          <p:nvPr/>
        </p:nvPicPr>
        <p:blipFill rotWithShape="1">
          <a:blip r:embed="rId3">
            <a:alphaModFix/>
          </a:blip>
          <a:srcRect b="0" l="0" r="0" t="0"/>
          <a:stretch/>
        </p:blipFill>
        <p:spPr>
          <a:xfrm>
            <a:off x="1588" y="1588"/>
            <a:ext cx="1587" cy="1587"/>
          </a:xfrm>
          <a:prstGeom prst="rect">
            <a:avLst/>
          </a:prstGeom>
          <a:noFill/>
          <a:ln>
            <a:noFill/>
          </a:ln>
        </p:spPr>
      </p:pic>
      <p:sp>
        <p:nvSpPr>
          <p:cNvPr id="20" name="Google Shape;20;p20"/>
          <p:cNvSpPr/>
          <p:nvPr/>
        </p:nvSpPr>
        <p:spPr>
          <a:xfrm>
            <a:off x="4429208" y="2016368"/>
            <a:ext cx="7761203" cy="3670508"/>
          </a:xfrm>
          <a:prstGeom prst="rect">
            <a:avLst/>
          </a:prstGeom>
          <a:solidFill>
            <a:srgbClr val="008787">
              <a:alpha val="69019"/>
            </a:srgbClr>
          </a:solidFill>
          <a:ln>
            <a:noFill/>
          </a:ln>
        </p:spPr>
        <p:txBody>
          <a:bodyPr anchorCtr="0" anchor="ctr" bIns="0" lIns="0" spcFirstLastPara="1" rIns="0" wrap="square" tIns="0">
            <a:noAutofit/>
          </a:bodyPr>
          <a:lstStyle/>
          <a:p>
            <a:pPr indent="0" lvl="0" marL="0" marR="0" rtl="0" algn="ctr">
              <a:lnSpc>
                <a:spcPct val="95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21" name="Google Shape;21;p20"/>
          <p:cNvSpPr txBox="1"/>
          <p:nvPr>
            <p:ph idx="1" type="body"/>
          </p:nvPr>
        </p:nvSpPr>
        <p:spPr>
          <a:xfrm>
            <a:off x="4755873" y="6295944"/>
            <a:ext cx="6868800" cy="292425"/>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600"/>
              </a:spcBef>
              <a:spcAft>
                <a:spcPts val="0"/>
              </a:spcAft>
              <a:buClr>
                <a:srgbClr val="1A3743"/>
              </a:buClr>
              <a:buSzPts val="1200"/>
              <a:buNone/>
              <a:defRPr b="0" i="1" sz="1200" cap="none">
                <a:solidFill>
                  <a:srgbClr val="1A3743"/>
                </a:solidFill>
                <a:latin typeface="Merriweather Sans Light"/>
                <a:ea typeface="Merriweather Sans Light"/>
                <a:cs typeface="Merriweather Sans Light"/>
                <a:sym typeface="Merriweather Sans Light"/>
              </a:defRPr>
            </a:lvl1pPr>
            <a:lvl2pPr indent="-228600" lvl="1" marL="914400" algn="ctr">
              <a:lnSpc>
                <a:spcPct val="90000"/>
              </a:lnSpc>
              <a:spcBef>
                <a:spcPts val="300"/>
              </a:spcBef>
              <a:spcAft>
                <a:spcPts val="0"/>
              </a:spcAft>
              <a:buSzPts val="1200"/>
              <a:buNone/>
              <a:defRPr/>
            </a:lvl2pPr>
            <a:lvl3pPr indent="-228600" lvl="2" marL="1371600" algn="ctr">
              <a:lnSpc>
                <a:spcPct val="90000"/>
              </a:lnSpc>
              <a:spcBef>
                <a:spcPts val="300"/>
              </a:spcBef>
              <a:spcAft>
                <a:spcPts val="0"/>
              </a:spcAft>
              <a:buSzPts val="1200"/>
              <a:buNone/>
              <a:defRPr/>
            </a:lvl3pPr>
            <a:lvl4pPr indent="-228600" lvl="3" marL="1828800" algn="ctr">
              <a:lnSpc>
                <a:spcPct val="110000"/>
              </a:lnSpc>
              <a:spcBef>
                <a:spcPts val="300"/>
              </a:spcBef>
              <a:spcAft>
                <a:spcPts val="0"/>
              </a:spcAft>
              <a:buSzPts val="1600"/>
              <a:buNone/>
              <a:defRPr/>
            </a:lvl4pPr>
            <a:lvl5pPr indent="-228600" lvl="4" marL="2286000" algn="ctr">
              <a:lnSpc>
                <a:spcPct val="100000"/>
              </a:lnSpc>
              <a:spcBef>
                <a:spcPts val="300"/>
              </a:spcBef>
              <a:spcAft>
                <a:spcPts val="0"/>
              </a:spcAft>
              <a:buClr>
                <a:srgbClr val="1A3743"/>
              </a:buClr>
              <a:buSzPts val="1600"/>
              <a:buNone/>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900"/>
              </a:spcBef>
              <a:spcAft>
                <a:spcPts val="0"/>
              </a:spcAft>
              <a:buClr>
                <a:srgbClr val="1A3743"/>
              </a:buClr>
              <a:buSzPts val="1800"/>
              <a:buChar char="​"/>
              <a:defRPr/>
            </a:lvl7pPr>
            <a:lvl8pPr indent="-342900" lvl="7" marL="3657600" algn="l">
              <a:lnSpc>
                <a:spcPct val="90000"/>
              </a:lnSpc>
              <a:spcBef>
                <a:spcPts val="900"/>
              </a:spcBef>
              <a:spcAft>
                <a:spcPts val="0"/>
              </a:spcAft>
              <a:buClr>
                <a:srgbClr val="1A3743"/>
              </a:buClr>
              <a:buSzPts val="1800"/>
              <a:buChar char="​"/>
              <a:defRPr/>
            </a:lvl8pPr>
            <a:lvl9pPr indent="-342900" lvl="8" marL="4114800" algn="l">
              <a:lnSpc>
                <a:spcPct val="100000"/>
              </a:lnSpc>
              <a:spcBef>
                <a:spcPts val="0"/>
              </a:spcBef>
              <a:spcAft>
                <a:spcPts val="900"/>
              </a:spcAft>
              <a:buClr>
                <a:srgbClr val="1A3743"/>
              </a:buClr>
              <a:buSzPts val="1800"/>
              <a:buChar char="​"/>
              <a:defRPr/>
            </a:lvl9pPr>
          </a:lstStyle>
          <a:p/>
        </p:txBody>
      </p:sp>
      <p:sp>
        <p:nvSpPr>
          <p:cNvPr id="22" name="Google Shape;22;p20"/>
          <p:cNvSpPr txBox="1"/>
          <p:nvPr>
            <p:ph type="ctrTitle"/>
          </p:nvPr>
        </p:nvSpPr>
        <p:spPr>
          <a:xfrm>
            <a:off x="4755872" y="2352097"/>
            <a:ext cx="6868800" cy="1414347"/>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Clr>
                <a:schemeClr val="lt1"/>
              </a:buClr>
              <a:buSzPts val="5400"/>
              <a:buFont typeface="Merriweather Sans"/>
              <a:buNone/>
              <a:defRPr b="1" i="0" sz="5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3" name="Google Shape;23;p20"/>
          <p:cNvPicPr preferRelativeResize="0"/>
          <p:nvPr/>
        </p:nvPicPr>
        <p:blipFill rotWithShape="1">
          <a:blip r:embed="rId4">
            <a:alphaModFix/>
          </a:blip>
          <a:srcRect b="0" l="0" r="0" t="0"/>
          <a:stretch/>
        </p:blipFill>
        <p:spPr>
          <a:xfrm>
            <a:off x="346767" y="5542156"/>
            <a:ext cx="1384789" cy="900000"/>
          </a:xfrm>
          <a:prstGeom prst="rect">
            <a:avLst/>
          </a:prstGeom>
          <a:noFill/>
          <a:ln>
            <a:noFill/>
          </a:ln>
        </p:spPr>
      </p:pic>
      <p:sp>
        <p:nvSpPr>
          <p:cNvPr id="24" name="Google Shape;24;p20"/>
          <p:cNvSpPr txBox="1"/>
          <p:nvPr/>
        </p:nvSpPr>
        <p:spPr>
          <a:xfrm>
            <a:off x="9589477" y="8909538"/>
            <a:ext cx="0" cy="0"/>
          </a:xfrm>
          <a:prstGeom prst="rect">
            <a:avLst/>
          </a:prstGeom>
          <a:noFill/>
          <a:ln cap="flat" cmpd="sng" w="9525">
            <a:solidFill>
              <a:schemeClr val="accent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
        <p:nvSpPr>
          <p:cNvPr id="25" name="Google Shape;25;p20"/>
          <p:cNvSpPr txBox="1"/>
          <p:nvPr>
            <p:ph idx="2" type="subTitle"/>
          </p:nvPr>
        </p:nvSpPr>
        <p:spPr>
          <a:xfrm>
            <a:off x="4755872" y="4076198"/>
            <a:ext cx="6868800" cy="1386780"/>
          </a:xfrm>
          <a:prstGeom prst="rect">
            <a:avLst/>
          </a:prstGeom>
          <a:noFill/>
          <a:ln>
            <a:noFill/>
          </a:ln>
        </p:spPr>
        <p:txBody>
          <a:bodyPr anchorCtr="0" anchor="t" bIns="0" lIns="0" spcFirstLastPara="1" rIns="0" wrap="square" tIns="0">
            <a:noAutofit/>
          </a:bodyPr>
          <a:lstStyle>
            <a:lvl1pPr lvl="0" algn="l">
              <a:lnSpc>
                <a:spcPct val="110000"/>
              </a:lnSpc>
              <a:spcBef>
                <a:spcPts val="600"/>
              </a:spcBef>
              <a:spcAft>
                <a:spcPts val="0"/>
              </a:spcAft>
              <a:buClr>
                <a:srgbClr val="1A3743"/>
              </a:buClr>
              <a:buSzPts val="2400"/>
              <a:buNone/>
              <a:defRPr b="0" i="0" sz="2400">
                <a:solidFill>
                  <a:srgbClr val="1A3743"/>
                </a:solidFill>
                <a:latin typeface="Merriweather Sans Light"/>
                <a:ea typeface="Merriweather Sans Light"/>
                <a:cs typeface="Merriweather Sans Light"/>
                <a:sym typeface="Merriweather Sans Light"/>
              </a:defRPr>
            </a:lvl1pPr>
            <a:lvl2pPr lvl="1" algn="ctr">
              <a:lnSpc>
                <a:spcPct val="90000"/>
              </a:lnSpc>
              <a:spcBef>
                <a:spcPts val="300"/>
              </a:spcBef>
              <a:spcAft>
                <a:spcPts val="0"/>
              </a:spcAft>
              <a:buSzPts val="2000"/>
              <a:buNone/>
              <a:defRPr sz="2000"/>
            </a:lvl2pPr>
            <a:lvl3pPr lvl="2" algn="ctr">
              <a:lnSpc>
                <a:spcPct val="90000"/>
              </a:lnSpc>
              <a:spcBef>
                <a:spcPts val="300"/>
              </a:spcBef>
              <a:spcAft>
                <a:spcPts val="0"/>
              </a:spcAft>
              <a:buSzPts val="1800"/>
              <a:buNone/>
              <a:defRPr sz="1800"/>
            </a:lvl3pPr>
            <a:lvl4pPr lvl="3" algn="ctr">
              <a:lnSpc>
                <a:spcPct val="110000"/>
              </a:lnSpc>
              <a:spcBef>
                <a:spcPts val="300"/>
              </a:spcBef>
              <a:spcAft>
                <a:spcPts val="0"/>
              </a:spcAft>
              <a:buSzPts val="1600"/>
              <a:buNone/>
              <a:defRPr sz="1600"/>
            </a:lvl4pPr>
            <a:lvl5pPr lvl="4" algn="ctr">
              <a:lnSpc>
                <a:spcPct val="100000"/>
              </a:lnSpc>
              <a:spcBef>
                <a:spcPts val="300"/>
              </a:spcBef>
              <a:spcAft>
                <a:spcPts val="0"/>
              </a:spcAft>
              <a:buClr>
                <a:srgbClr val="1A3743"/>
              </a:buClr>
              <a:buSzPts val="1600"/>
              <a:buNone/>
              <a:defRPr sz="1600"/>
            </a:lvl5pPr>
            <a:lvl6pPr lvl="5" algn="ctr">
              <a:lnSpc>
                <a:spcPct val="90000"/>
              </a:lnSpc>
              <a:spcBef>
                <a:spcPts val="300"/>
              </a:spcBef>
              <a:spcAft>
                <a:spcPts val="0"/>
              </a:spcAft>
              <a:buSzPts val="1600"/>
              <a:buNone/>
              <a:defRPr sz="1600"/>
            </a:lvl6pPr>
            <a:lvl7pPr lvl="6" algn="ctr">
              <a:lnSpc>
                <a:spcPct val="90000"/>
              </a:lnSpc>
              <a:spcBef>
                <a:spcPts val="900"/>
              </a:spcBef>
              <a:spcAft>
                <a:spcPts val="0"/>
              </a:spcAft>
              <a:buClr>
                <a:srgbClr val="1A3743"/>
              </a:buClr>
              <a:buSzPts val="1600"/>
              <a:buNone/>
              <a:defRPr sz="1600"/>
            </a:lvl7pPr>
            <a:lvl8pPr lvl="7" algn="ctr">
              <a:lnSpc>
                <a:spcPct val="90000"/>
              </a:lnSpc>
              <a:spcBef>
                <a:spcPts val="900"/>
              </a:spcBef>
              <a:spcAft>
                <a:spcPts val="0"/>
              </a:spcAft>
              <a:buClr>
                <a:srgbClr val="1A3743"/>
              </a:buClr>
              <a:buSzPts val="1600"/>
              <a:buNone/>
              <a:defRPr sz="1600"/>
            </a:lvl8pPr>
            <a:lvl9pPr lvl="8" algn="ctr">
              <a:lnSpc>
                <a:spcPct val="100000"/>
              </a:lnSpc>
              <a:spcBef>
                <a:spcPts val="0"/>
              </a:spcBef>
              <a:spcAft>
                <a:spcPts val="900"/>
              </a:spcAft>
              <a:buClr>
                <a:srgbClr val="1A3743"/>
              </a:buClr>
              <a:buSzPts val="1600"/>
              <a:buNone/>
              <a:defRPr sz="1600"/>
            </a:lvl9pPr>
          </a:lstStyle>
          <a:p/>
        </p:txBody>
      </p:sp>
      <p:pic>
        <p:nvPicPr>
          <p:cNvPr id="26" name="Google Shape;26;p20"/>
          <p:cNvPicPr preferRelativeResize="0"/>
          <p:nvPr/>
        </p:nvPicPr>
        <p:blipFill rotWithShape="1">
          <a:blip r:embed="rId5">
            <a:alphaModFix/>
          </a:blip>
          <a:srcRect b="0" l="0" r="0" t="0"/>
          <a:stretch/>
        </p:blipFill>
        <p:spPr>
          <a:xfrm>
            <a:off x="2078322" y="5417741"/>
            <a:ext cx="1761952" cy="1253924"/>
          </a:xfrm>
          <a:prstGeom prst="rect">
            <a:avLst/>
          </a:prstGeom>
          <a:noFill/>
          <a:ln>
            <a:noFill/>
          </a:ln>
        </p:spPr>
      </p:pic>
      <p:pic>
        <p:nvPicPr>
          <p:cNvPr id="27" name="Google Shape;27;p20"/>
          <p:cNvPicPr preferRelativeResize="0"/>
          <p:nvPr/>
        </p:nvPicPr>
        <p:blipFill rotWithShape="1">
          <a:blip r:embed="rId6">
            <a:alphaModFix/>
          </a:blip>
          <a:srcRect b="0" l="0" r="0" t="0"/>
          <a:stretch/>
        </p:blipFill>
        <p:spPr>
          <a:xfrm>
            <a:off x="9249878" y="5390"/>
            <a:ext cx="2940534" cy="1249264"/>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arrow one third" showMasterSp="0">
  <p:cSld name="Green arrow one third">
    <p:spTree>
      <p:nvGrpSpPr>
        <p:cNvPr id="73" name="Shape 73"/>
        <p:cNvGrpSpPr/>
        <p:nvPr/>
      </p:nvGrpSpPr>
      <p:grpSpPr>
        <a:xfrm>
          <a:off x="0" y="0"/>
          <a:ext cx="0" cy="0"/>
          <a:chOff x="0" y="0"/>
          <a:chExt cx="0" cy="0"/>
        </a:xfrm>
      </p:grpSpPr>
      <p:sp>
        <p:nvSpPr>
          <p:cNvPr id="74" name="Google Shape;74;p41"/>
          <p:cNvSpPr/>
          <p:nvPr/>
        </p:nvSpPr>
        <p:spPr>
          <a:xfrm>
            <a:off x="1" y="0"/>
            <a:ext cx="5426920" cy="6858000"/>
          </a:xfrm>
          <a:prstGeom prst="homePlate">
            <a:avLst>
              <a:gd fmla="val 12939" name="adj"/>
            </a:avLst>
          </a:prstGeom>
          <a:gradFill>
            <a:gsLst>
              <a:gs pos="0">
                <a:srgbClr val="1A3743">
                  <a:alpha val="80000"/>
                </a:srgbClr>
              </a:gs>
              <a:gs pos="100000">
                <a:srgbClr val="1A3743"/>
              </a:gs>
            </a:gsLst>
            <a:lin ang="8100000"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75" name="Google Shape;75;p41"/>
          <p:cNvSpPr txBox="1"/>
          <p:nvPr>
            <p:ph type="title"/>
          </p:nvPr>
        </p:nvSpPr>
        <p:spPr>
          <a:xfrm>
            <a:off x="630000" y="1785600"/>
            <a:ext cx="4062235"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FFFFFF"/>
              </a:buClr>
              <a:buSzPts val="4400"/>
              <a:buFont typeface="Merriweather Sans"/>
              <a:buNone/>
              <a:defRPr b="1" i="0" sz="4400">
                <a:solidFill>
                  <a:srgbClr val="FFFFFF"/>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6" name="Google Shape;76;p41"/>
          <p:cNvPicPr preferRelativeResize="0"/>
          <p:nvPr/>
        </p:nvPicPr>
        <p:blipFill rotWithShape="1">
          <a:blip r:embed="rId2">
            <a:alphaModFix/>
          </a:blip>
          <a:srcRect b="6866" l="0" r="0" t="7561"/>
          <a:stretch/>
        </p:blipFill>
        <p:spPr>
          <a:xfrm>
            <a:off x="3549481" y="3416300"/>
            <a:ext cx="2694666" cy="3441700"/>
          </a:xfrm>
          <a:prstGeom prst="rect">
            <a:avLst/>
          </a:prstGeom>
          <a:noFill/>
          <a:ln>
            <a:noFill/>
          </a:ln>
        </p:spPr>
      </p:pic>
      <p:sp>
        <p:nvSpPr>
          <p:cNvPr id="77" name="Google Shape;77;p41"/>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78" name="Google Shape;78;p41"/>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rrow" showMasterSp="0">
  <p:cSld name="Left arrow">
    <p:spTree>
      <p:nvGrpSpPr>
        <p:cNvPr id="79" name="Shape 79"/>
        <p:cNvGrpSpPr/>
        <p:nvPr/>
      </p:nvGrpSpPr>
      <p:grpSpPr>
        <a:xfrm>
          <a:off x="0" y="0"/>
          <a:ext cx="0" cy="0"/>
          <a:chOff x="0" y="0"/>
          <a:chExt cx="0" cy="0"/>
        </a:xfrm>
      </p:grpSpPr>
      <p:pic>
        <p:nvPicPr>
          <p:cNvPr id="80" name="Google Shape;80;p38"/>
          <p:cNvPicPr preferRelativeResize="0"/>
          <p:nvPr/>
        </p:nvPicPr>
        <p:blipFill rotWithShape="1">
          <a:blip r:embed="rId2">
            <a:alphaModFix/>
          </a:blip>
          <a:srcRect b="0" l="0" r="0" t="0"/>
          <a:stretch/>
        </p:blipFill>
        <p:spPr>
          <a:xfrm>
            <a:off x="3108638" y="3594368"/>
            <a:ext cx="1365250" cy="3382962"/>
          </a:xfrm>
          <a:prstGeom prst="rect">
            <a:avLst/>
          </a:prstGeom>
          <a:noFill/>
          <a:ln>
            <a:noFill/>
          </a:ln>
        </p:spPr>
      </p:pic>
      <p:sp>
        <p:nvSpPr>
          <p:cNvPr id="81" name="Google Shape;81;p38"/>
          <p:cNvSpPr/>
          <p:nvPr/>
        </p:nvSpPr>
        <p:spPr>
          <a:xfrm>
            <a:off x="1524" y="131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82" name="Google Shape;82;p38"/>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83" name="Google Shape;83;p38"/>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8"/>
          <p:cNvSpPr txBox="1"/>
          <p:nvPr>
            <p:ph type="title"/>
          </p:nvPr>
        </p:nvSpPr>
        <p:spPr>
          <a:xfrm>
            <a:off x="630000" y="2681103"/>
            <a:ext cx="3127881" cy="149579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1A3743"/>
              </a:buClr>
              <a:buSzPts val="3200"/>
              <a:buFont typeface="Merriweather Sans"/>
              <a:buNone/>
              <a:defRPr b="1" i="0" sz="32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wMasterSp="0">
  <p:cSld name="Quote">
    <p:spTree>
      <p:nvGrpSpPr>
        <p:cNvPr id="85" name="Shape 85"/>
        <p:cNvGrpSpPr/>
        <p:nvPr/>
      </p:nvGrpSpPr>
      <p:grpSpPr>
        <a:xfrm>
          <a:off x="0" y="0"/>
          <a:ext cx="0" cy="0"/>
          <a:chOff x="0" y="0"/>
          <a:chExt cx="0" cy="0"/>
        </a:xfrm>
      </p:grpSpPr>
      <p:pic>
        <p:nvPicPr>
          <p:cNvPr id="86" name="Google Shape;86;p49"/>
          <p:cNvPicPr preferRelativeResize="0"/>
          <p:nvPr/>
        </p:nvPicPr>
        <p:blipFill rotWithShape="1">
          <a:blip r:embed="rId2">
            <a:alphaModFix/>
          </a:blip>
          <a:srcRect b="1255" l="0" r="3634" t="0"/>
          <a:stretch/>
        </p:blipFill>
        <p:spPr>
          <a:xfrm flipH="1" rot="-5400000">
            <a:off x="6797461" y="110968"/>
            <a:ext cx="769257" cy="10019821"/>
          </a:xfrm>
          <a:prstGeom prst="rect">
            <a:avLst/>
          </a:prstGeom>
          <a:noFill/>
          <a:ln>
            <a:noFill/>
          </a:ln>
        </p:spPr>
      </p:pic>
      <p:sp>
        <p:nvSpPr>
          <p:cNvPr id="87" name="Google Shape;87;p49"/>
          <p:cNvSpPr/>
          <p:nvPr/>
        </p:nvSpPr>
        <p:spPr>
          <a:xfrm flipH="1">
            <a:off x="0" y="0"/>
            <a:ext cx="12192000" cy="5867335"/>
          </a:xfrm>
          <a:custGeom>
            <a:rect b="b" l="l" r="r" t="t"/>
            <a:pathLst>
              <a:path extrusionOk="0" h="5867335" w="12192000">
                <a:moveTo>
                  <a:pt x="12192000" y="0"/>
                </a:moveTo>
                <a:lnTo>
                  <a:pt x="0" y="0"/>
                </a:lnTo>
                <a:lnTo>
                  <a:pt x="0" y="4945992"/>
                </a:lnTo>
                <a:lnTo>
                  <a:pt x="9041587" y="4945992"/>
                </a:lnTo>
                <a:lnTo>
                  <a:pt x="9974275" y="5867335"/>
                </a:lnTo>
                <a:lnTo>
                  <a:pt x="9974275" y="4945992"/>
                </a:lnTo>
                <a:lnTo>
                  <a:pt x="12192000" y="494599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8" name="Google Shape;88;p49"/>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89" name="Google Shape;89;p49"/>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90" name="Shape 90"/>
        <p:cNvGrpSpPr/>
        <p:nvPr/>
      </p:nvGrpSpPr>
      <p:grpSpPr>
        <a:xfrm>
          <a:off x="0" y="0"/>
          <a:ext cx="0" cy="0"/>
          <a:chOff x="0" y="0"/>
          <a:chExt cx="0" cy="0"/>
        </a:xfrm>
      </p:grpSpPr>
      <p:sp>
        <p:nvSpPr>
          <p:cNvPr id="91" name="Google Shape;91;p51"/>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92" name="Google Shape;92;p51"/>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half" showMasterSp="0">
  <p:cSld name="Green half">
    <p:spTree>
      <p:nvGrpSpPr>
        <p:cNvPr id="93" name="Shape 93"/>
        <p:cNvGrpSpPr/>
        <p:nvPr/>
      </p:nvGrpSpPr>
      <p:grpSpPr>
        <a:xfrm>
          <a:off x="0" y="0"/>
          <a:ext cx="0" cy="0"/>
          <a:chOff x="0" y="0"/>
          <a:chExt cx="0" cy="0"/>
        </a:xfrm>
      </p:grpSpPr>
      <p:pic>
        <p:nvPicPr>
          <p:cNvPr id="94" name="Google Shape;94;p36"/>
          <p:cNvPicPr preferRelativeResize="0"/>
          <p:nvPr/>
        </p:nvPicPr>
        <p:blipFill rotWithShape="1">
          <a:blip r:embed="rId2">
            <a:alphaModFix/>
          </a:blip>
          <a:srcRect b="27" l="29398" r="101" t="8741"/>
          <a:stretch/>
        </p:blipFill>
        <p:spPr>
          <a:xfrm flipH="1">
            <a:off x="5689582" y="0"/>
            <a:ext cx="416951" cy="6858000"/>
          </a:xfrm>
          <a:prstGeom prst="rect">
            <a:avLst/>
          </a:prstGeom>
          <a:noFill/>
          <a:ln>
            <a:noFill/>
          </a:ln>
        </p:spPr>
      </p:pic>
      <p:sp>
        <p:nvSpPr>
          <p:cNvPr id="95" name="Google Shape;95;p36"/>
          <p:cNvSpPr/>
          <p:nvPr/>
        </p:nvSpPr>
        <p:spPr>
          <a:xfrm>
            <a:off x="6096000" y="0"/>
            <a:ext cx="6096000" cy="68580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96" name="Google Shape;96;p36"/>
          <p:cNvSpPr/>
          <p:nvPr>
            <p:ph idx="2" type="pic"/>
          </p:nvPr>
        </p:nvSpPr>
        <p:spPr>
          <a:xfrm>
            <a:off x="6092021" y="0"/>
            <a:ext cx="6099977" cy="6858000"/>
          </a:xfrm>
          <a:prstGeom prst="rect">
            <a:avLst/>
          </a:prstGeom>
          <a:noFill/>
          <a:ln>
            <a:noFill/>
          </a:ln>
        </p:spPr>
      </p:sp>
      <p:sp>
        <p:nvSpPr>
          <p:cNvPr id="97" name="Google Shape;97;p36"/>
          <p:cNvSpPr txBox="1"/>
          <p:nvPr>
            <p:ph type="title"/>
          </p:nvPr>
        </p:nvSpPr>
        <p:spPr>
          <a:xfrm>
            <a:off x="630000" y="1785600"/>
            <a:ext cx="4388400" cy="3286800"/>
          </a:xfrm>
          <a:prstGeom prst="rect">
            <a:avLst/>
          </a:prstGeom>
          <a:noFill/>
          <a:ln>
            <a:noFill/>
          </a:ln>
        </p:spPr>
        <p:txBody>
          <a:bodyPr anchorCtr="0" anchor="ctr" bIns="0" lIns="0" spcFirstLastPara="1" rIns="320025" wrap="square" tIns="0">
            <a:noAutofit/>
          </a:bodyPr>
          <a:lstStyle>
            <a:lvl1pPr lvl="0" algn="l">
              <a:lnSpc>
                <a:spcPct val="90000"/>
              </a:lnSpc>
              <a:spcBef>
                <a:spcPts val="0"/>
              </a:spcBef>
              <a:spcAft>
                <a:spcPts val="0"/>
              </a:spcAft>
              <a:buClr>
                <a:schemeClr val="lt1"/>
              </a:buClr>
              <a:buSzPts val="4400"/>
              <a:buFont typeface="Merriweather Sans"/>
              <a:buNone/>
              <a:defRPr b="1" i="0" sz="4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6"/>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99" name="Google Shape;99;p36"/>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Section header line" showMasterSp="0">
  <p:cSld name="D. Section header line">
    <p:spTree>
      <p:nvGrpSpPr>
        <p:cNvPr id="100" name="Shape 100"/>
        <p:cNvGrpSpPr/>
        <p:nvPr/>
      </p:nvGrpSpPr>
      <p:grpSpPr>
        <a:xfrm>
          <a:off x="0" y="0"/>
          <a:ext cx="0" cy="0"/>
          <a:chOff x="0" y="0"/>
          <a:chExt cx="0" cy="0"/>
        </a:xfrm>
      </p:grpSpPr>
      <p:sp>
        <p:nvSpPr>
          <p:cNvPr id="101" name="Google Shape;101;p28"/>
          <p:cNvSpPr txBox="1"/>
          <p:nvPr>
            <p:ph type="title"/>
          </p:nvPr>
        </p:nvSpPr>
        <p:spPr>
          <a:xfrm>
            <a:off x="630000" y="3826800"/>
            <a:ext cx="10936800" cy="2041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5400"/>
              <a:buFont typeface="Merriweather Sans"/>
              <a:buNone/>
              <a:defRPr b="1" i="0" sz="5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8"/>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03" name="Google Shape;103;p28"/>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04" name="Google Shape;104;p28"/>
          <p:cNvGrpSpPr/>
          <p:nvPr/>
        </p:nvGrpSpPr>
        <p:grpSpPr>
          <a:xfrm>
            <a:off x="709461" y="3359452"/>
            <a:ext cx="11479126" cy="191294"/>
            <a:chOff x="709461" y="3584644"/>
            <a:chExt cx="11479126" cy="191294"/>
          </a:xfrm>
        </p:grpSpPr>
        <p:cxnSp>
          <p:nvCxnSpPr>
            <p:cNvPr id="105" name="Google Shape;105;p28"/>
            <p:cNvCxnSpPr/>
            <p:nvPr/>
          </p:nvCxnSpPr>
          <p:spPr>
            <a:xfrm>
              <a:off x="921224" y="3680016"/>
              <a:ext cx="11267363" cy="0"/>
            </a:xfrm>
            <a:prstGeom prst="straightConnector1">
              <a:avLst/>
            </a:prstGeom>
            <a:noFill/>
            <a:ln cap="flat" cmpd="sng" w="38100">
              <a:solidFill>
                <a:srgbClr val="1A3743"/>
              </a:solidFill>
              <a:prstDash val="solid"/>
              <a:miter lim="800000"/>
              <a:headEnd len="sm" w="sm" type="none"/>
              <a:tailEnd len="sm" w="sm" type="none"/>
            </a:ln>
          </p:spPr>
        </p:cxnSp>
        <p:sp>
          <p:nvSpPr>
            <p:cNvPr id="106" name="Google Shape;106;p28"/>
            <p:cNvSpPr/>
            <p:nvPr/>
          </p:nvSpPr>
          <p:spPr>
            <a:xfrm>
              <a:off x="709461" y="3584644"/>
              <a:ext cx="191294" cy="191294"/>
            </a:xfrm>
            <a:prstGeom prst="ellipse">
              <a:avLst/>
            </a:prstGeom>
            <a:noFill/>
            <a:ln cap="rnd" cmpd="sng" w="38100">
              <a:solidFill>
                <a:srgbClr val="1A374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Big statement icon" showMasterSp="0">
  <p:cSld name="D. Big statement icon">
    <p:spTree>
      <p:nvGrpSpPr>
        <p:cNvPr id="107" name="Shape 107"/>
        <p:cNvGrpSpPr/>
        <p:nvPr/>
      </p:nvGrpSpPr>
      <p:grpSpPr>
        <a:xfrm>
          <a:off x="0" y="0"/>
          <a:ext cx="0" cy="0"/>
          <a:chOff x="0" y="0"/>
          <a:chExt cx="0" cy="0"/>
        </a:xfrm>
      </p:grpSpPr>
      <p:sp>
        <p:nvSpPr>
          <p:cNvPr id="108" name="Google Shape;108;p29"/>
          <p:cNvSpPr/>
          <p:nvPr/>
        </p:nvSpPr>
        <p:spPr>
          <a:xfrm>
            <a:off x="630000" y="625475"/>
            <a:ext cx="932688" cy="932688"/>
          </a:xfrm>
          <a:prstGeom prst="rect">
            <a:avLst/>
          </a:prstGeom>
          <a:noFill/>
          <a:ln cap="flat" cmpd="sng" w="38100">
            <a:solidFill>
              <a:srgbClr val="8BBA9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8BBA91"/>
              </a:solidFill>
              <a:latin typeface="Trebuchet MS"/>
              <a:ea typeface="Trebuchet MS"/>
              <a:cs typeface="Trebuchet MS"/>
              <a:sym typeface="Trebuchet MS"/>
            </a:endParaRPr>
          </a:p>
        </p:txBody>
      </p:sp>
      <p:sp>
        <p:nvSpPr>
          <p:cNvPr id="109" name="Google Shape;109;p29"/>
          <p:cNvSpPr txBox="1"/>
          <p:nvPr>
            <p:ph type="title"/>
          </p:nvPr>
        </p:nvSpPr>
        <p:spPr>
          <a:xfrm>
            <a:off x="630000" y="3826333"/>
            <a:ext cx="10933200" cy="1606550"/>
          </a:xfrm>
          <a:prstGeom prst="rect">
            <a:avLst/>
          </a:prstGeom>
          <a:noFill/>
          <a:ln>
            <a:noFill/>
          </a:ln>
        </p:spPr>
        <p:txBody>
          <a:bodyPr anchorCtr="0" anchor="b" bIns="0" lIns="0" spcFirstLastPara="1" rIns="0" wrap="square" tIns="0">
            <a:noAutofit/>
          </a:bodyPr>
          <a:lstStyle>
            <a:lvl1pPr lvl="0" algn="l">
              <a:lnSpc>
                <a:spcPct val="111111"/>
              </a:lnSpc>
              <a:spcBef>
                <a:spcPts val="0"/>
              </a:spcBef>
              <a:spcAft>
                <a:spcPts val="0"/>
              </a:spcAft>
              <a:buClr>
                <a:srgbClr val="1A3743"/>
              </a:buClr>
              <a:buSzPts val="5400"/>
              <a:buFont typeface="Merriweather Sans"/>
              <a:buNone/>
              <a:defRPr b="1" i="0" sz="5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9"/>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11" name="Google Shape;111;p29"/>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ection Header Overview" showMasterSp="0">
  <p:cSld name="Agenda Section Header Overview">
    <p:spTree>
      <p:nvGrpSpPr>
        <p:cNvPr id="112" name="Shape 112"/>
        <p:cNvGrpSpPr/>
        <p:nvPr/>
      </p:nvGrpSpPr>
      <p:grpSpPr>
        <a:xfrm>
          <a:off x="0" y="0"/>
          <a:ext cx="0" cy="0"/>
          <a:chOff x="0" y="0"/>
          <a:chExt cx="0" cy="0"/>
        </a:xfrm>
      </p:grpSpPr>
      <p:sp>
        <p:nvSpPr>
          <p:cNvPr id="113" name="Google Shape;113;p30"/>
          <p:cNvSpPr/>
          <p:nvPr/>
        </p:nvSpPr>
        <p:spPr>
          <a:xfrm>
            <a:off x="1388145" y="4691187"/>
            <a:ext cx="929337" cy="995874"/>
          </a:xfrm>
          <a:prstGeom prst="rect">
            <a:avLst/>
          </a:prstGeom>
          <a:noFill/>
          <a:ln cap="flat" cmpd="sng" w="38100">
            <a:solidFill>
              <a:srgbClr val="8BBA9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95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114" name="Google Shape;114;p30"/>
          <p:cNvSpPr/>
          <p:nvPr/>
        </p:nvSpPr>
        <p:spPr>
          <a:xfrm>
            <a:off x="2509482" y="4691187"/>
            <a:ext cx="1570152" cy="1468176"/>
          </a:xfrm>
          <a:prstGeom prst="rect">
            <a:avLst/>
          </a:prstGeom>
          <a:noFill/>
          <a:ln cap="flat" cmpd="sng" w="38100">
            <a:solidFill>
              <a:srgbClr val="8BBA91"/>
            </a:solidFill>
            <a:prstDash val="solid"/>
            <a:miter lim="800000"/>
            <a:headEnd len="sm" w="sm" type="none"/>
            <a:tailEnd len="sm" w="sm" type="none"/>
          </a:ln>
        </p:spPr>
        <p:txBody>
          <a:bodyPr anchorCtr="0" anchor="t" bIns="182875" lIns="182875" spcFirstLastPara="1" rIns="182875" wrap="square" tIns="180000">
            <a:noAutofit/>
          </a:bodyPr>
          <a:lstStyle/>
          <a:p>
            <a:pPr indent="0" lvl="0" marL="0" marR="0" rtl="0" algn="l">
              <a:lnSpc>
                <a:spcPct val="95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115" name="Google Shape;115;p30"/>
          <p:cNvSpPr txBox="1"/>
          <p:nvPr/>
        </p:nvSpPr>
        <p:spPr>
          <a:xfrm>
            <a:off x="630000" y="907199"/>
            <a:ext cx="3448800" cy="3488400"/>
          </a:xfrm>
          <a:prstGeom prst="rect">
            <a:avLst/>
          </a:prstGeom>
          <a:noFill/>
          <a:ln cap="flat" cmpd="sng" w="38100">
            <a:solidFill>
              <a:srgbClr val="8BBA91"/>
            </a:solidFill>
            <a:prstDash val="solid"/>
            <a:round/>
            <a:headEnd len="sm" w="sm" type="none"/>
            <a:tailEnd len="sm" w="sm" type="none"/>
          </a:ln>
        </p:spPr>
        <p:txBody>
          <a:bodyPr anchorCtr="0" anchor="t" bIns="0" lIns="612000" spcFirstLastPara="1" rIns="0" wrap="square" tIns="468000">
            <a:noAutofit/>
          </a:bodyPr>
          <a:lstStyle/>
          <a:p>
            <a:pPr indent="0" lvl="0" marL="0" marR="0" rtl="0" algn="l">
              <a:lnSpc>
                <a:spcPct val="90000"/>
              </a:lnSpc>
              <a:spcBef>
                <a:spcPts val="0"/>
              </a:spcBef>
              <a:spcAft>
                <a:spcPts val="0"/>
              </a:spcAft>
              <a:buClr>
                <a:srgbClr val="000000"/>
              </a:buClr>
              <a:buSzPts val="5400"/>
              <a:buFont typeface="Arial"/>
              <a:buNone/>
            </a:pPr>
            <a:r>
              <a:t/>
            </a:r>
            <a:endParaRPr b="0" i="0" sz="5400" u="none" cap="none" strike="noStrike">
              <a:solidFill>
                <a:schemeClr val="lt1"/>
              </a:solidFill>
              <a:latin typeface="Trebuchet MS"/>
              <a:ea typeface="Trebuchet MS"/>
              <a:cs typeface="Trebuchet MS"/>
              <a:sym typeface="Trebuchet MS"/>
            </a:endParaRPr>
          </a:p>
        </p:txBody>
      </p:sp>
      <p:sp>
        <p:nvSpPr>
          <p:cNvPr id="116" name="Google Shape;116;p30"/>
          <p:cNvSpPr txBox="1"/>
          <p:nvPr/>
        </p:nvSpPr>
        <p:spPr>
          <a:xfrm>
            <a:off x="938428" y="1115416"/>
            <a:ext cx="2831224" cy="881780"/>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Clr>
                <a:srgbClr val="000000"/>
              </a:buClr>
              <a:buSzPts val="5400"/>
              <a:buFont typeface="Arial"/>
              <a:buNone/>
            </a:pPr>
            <a:r>
              <a:rPr b="1" i="0" lang="en-US" sz="5400" u="none" cap="none" strike="noStrike">
                <a:solidFill>
                  <a:schemeClr val="lt1"/>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
        <p:nvSpPr>
          <p:cNvPr id="117" name="Google Shape;117;p30"/>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18" name="Google Shape;118;p30"/>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ce heading" showMasterSp="0">
  <p:cSld name="Gray slice heading">
    <p:spTree>
      <p:nvGrpSpPr>
        <p:cNvPr id="119" name="Shape 119"/>
        <p:cNvGrpSpPr/>
        <p:nvPr/>
      </p:nvGrpSpPr>
      <p:grpSpPr>
        <a:xfrm>
          <a:off x="0" y="0"/>
          <a:ext cx="0" cy="0"/>
          <a:chOff x="0" y="0"/>
          <a:chExt cx="0" cy="0"/>
        </a:xfrm>
      </p:grpSpPr>
      <p:sp>
        <p:nvSpPr>
          <p:cNvPr id="120" name="Google Shape;120;p31"/>
          <p:cNvSpPr/>
          <p:nvPr/>
        </p:nvSpPr>
        <p:spPr>
          <a:xfrm>
            <a:off x="1" y="-1309"/>
            <a:ext cx="4694400" cy="6859309"/>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121" name="Google Shape;121;p31"/>
          <p:cNvSpPr txBox="1"/>
          <p:nvPr>
            <p:ph type="title"/>
          </p:nvPr>
        </p:nvSpPr>
        <p:spPr>
          <a:xfrm>
            <a:off x="630000" y="1544274"/>
            <a:ext cx="3452400" cy="1495794"/>
          </a:xfrm>
          <a:prstGeom prst="rect">
            <a:avLst/>
          </a:prstGeom>
          <a:noFill/>
          <a:ln>
            <a:noFill/>
          </a:ln>
        </p:spPr>
        <p:txBody>
          <a:bodyPr anchorCtr="0" anchor="b" bIns="0" lIns="0" spcFirstLastPara="1" rIns="320025" wrap="square" tIns="0">
            <a:noAutofit/>
          </a:bodyPr>
          <a:lstStyle>
            <a:lvl1pPr lvl="0" algn="l">
              <a:lnSpc>
                <a:spcPct val="90000"/>
              </a:lnSpc>
              <a:spcBef>
                <a:spcPts val="0"/>
              </a:spcBef>
              <a:spcAft>
                <a:spcPts val="0"/>
              </a:spcAft>
              <a:buClr>
                <a:srgbClr val="1A3743"/>
              </a:buClr>
              <a:buSzPts val="3200"/>
              <a:buFont typeface="Merriweather Sans"/>
              <a:buNone/>
              <a:defRPr b="1" i="0" sz="32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31"/>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23" name="Google Shape;123;p31"/>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line" showMasterSp="0">
  <p:cSld name="Section header line">
    <p:spTree>
      <p:nvGrpSpPr>
        <p:cNvPr id="124" name="Shape 124"/>
        <p:cNvGrpSpPr/>
        <p:nvPr/>
      </p:nvGrpSpPr>
      <p:grpSpPr>
        <a:xfrm>
          <a:off x="0" y="0"/>
          <a:ext cx="0" cy="0"/>
          <a:chOff x="0" y="0"/>
          <a:chExt cx="0" cy="0"/>
        </a:xfrm>
      </p:grpSpPr>
      <p:sp>
        <p:nvSpPr>
          <p:cNvPr id="125" name="Google Shape;125;p32"/>
          <p:cNvSpPr txBox="1"/>
          <p:nvPr>
            <p:ph type="title"/>
          </p:nvPr>
        </p:nvSpPr>
        <p:spPr>
          <a:xfrm>
            <a:off x="630000" y="3826800"/>
            <a:ext cx="10936800" cy="2041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400"/>
              <a:buFont typeface="Merriweather Sans"/>
              <a:buNone/>
              <a:defRPr b="1" i="0" sz="5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32"/>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27" name="Google Shape;127;p32"/>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28" name="Google Shape;128;p32"/>
          <p:cNvGrpSpPr/>
          <p:nvPr/>
        </p:nvGrpSpPr>
        <p:grpSpPr>
          <a:xfrm>
            <a:off x="709461" y="3359452"/>
            <a:ext cx="11479126" cy="191294"/>
            <a:chOff x="709461" y="3584644"/>
            <a:chExt cx="11479126" cy="191294"/>
          </a:xfrm>
        </p:grpSpPr>
        <p:cxnSp>
          <p:nvCxnSpPr>
            <p:cNvPr id="129" name="Google Shape;129;p32"/>
            <p:cNvCxnSpPr/>
            <p:nvPr/>
          </p:nvCxnSpPr>
          <p:spPr>
            <a:xfrm>
              <a:off x="921224" y="3680016"/>
              <a:ext cx="11267363" cy="0"/>
            </a:xfrm>
            <a:prstGeom prst="straightConnector1">
              <a:avLst/>
            </a:prstGeom>
            <a:noFill/>
            <a:ln cap="flat" cmpd="sng" w="38100">
              <a:solidFill>
                <a:schemeClr val="lt1"/>
              </a:solidFill>
              <a:prstDash val="solid"/>
              <a:miter lim="800000"/>
              <a:headEnd len="sm" w="sm" type="none"/>
              <a:tailEnd len="sm" w="sm" type="none"/>
            </a:ln>
          </p:spPr>
        </p:cxnSp>
        <p:sp>
          <p:nvSpPr>
            <p:cNvPr id="130" name="Google Shape;130;p32"/>
            <p:cNvSpPr/>
            <p:nvPr/>
          </p:nvSpPr>
          <p:spPr>
            <a:xfrm>
              <a:off x="709461" y="3584644"/>
              <a:ext cx="191294" cy="191294"/>
            </a:xfrm>
            <a:prstGeom prst="ellipse">
              <a:avLst/>
            </a:prstGeom>
            <a:no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one third" showMasterSp="0">
  <p:cSld name="D. Green one third">
    <p:spTree>
      <p:nvGrpSpPr>
        <p:cNvPr id="28" name="Shape 28"/>
        <p:cNvGrpSpPr/>
        <p:nvPr/>
      </p:nvGrpSpPr>
      <p:grpSpPr>
        <a:xfrm>
          <a:off x="0" y="0"/>
          <a:ext cx="0" cy="0"/>
          <a:chOff x="0" y="0"/>
          <a:chExt cx="0" cy="0"/>
        </a:xfrm>
      </p:grpSpPr>
      <p:pic>
        <p:nvPicPr>
          <p:cNvPr id="29" name="Google Shape;29;p21"/>
          <p:cNvPicPr preferRelativeResize="0"/>
          <p:nvPr/>
        </p:nvPicPr>
        <p:blipFill rotWithShape="1">
          <a:blip r:embed="rId2">
            <a:alphaModFix/>
          </a:blip>
          <a:srcRect b="27" l="29398" r="101" t="8741"/>
          <a:stretch/>
        </p:blipFill>
        <p:spPr>
          <a:xfrm flipH="1">
            <a:off x="3671068" y="0"/>
            <a:ext cx="416951" cy="6858000"/>
          </a:xfrm>
          <a:prstGeom prst="rect">
            <a:avLst/>
          </a:prstGeom>
          <a:noFill/>
          <a:ln>
            <a:noFill/>
          </a:ln>
        </p:spPr>
      </p:pic>
      <p:sp>
        <p:nvSpPr>
          <p:cNvPr id="30" name="Google Shape;30;p21"/>
          <p:cNvSpPr txBox="1"/>
          <p:nvPr>
            <p:ph type="title"/>
          </p:nvPr>
        </p:nvSpPr>
        <p:spPr>
          <a:xfrm>
            <a:off x="630000" y="2681103"/>
            <a:ext cx="3127881" cy="149579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400"/>
              <a:buFont typeface="Merriweather Sans"/>
              <a:buNone/>
              <a:defRPr b="1" i="0" sz="2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1"/>
          <p:cNvSpPr/>
          <p:nvPr/>
        </p:nvSpPr>
        <p:spPr>
          <a:xfrm>
            <a:off x="4080763" y="-1309"/>
            <a:ext cx="8111237" cy="685930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32" name="Google Shape;32;p21"/>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3" name="Google Shape;33;p21"/>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one third" showMasterSp="0">
  <p:cSld name="White one third">
    <p:spTree>
      <p:nvGrpSpPr>
        <p:cNvPr id="131" name="Shape 131"/>
        <p:cNvGrpSpPr/>
        <p:nvPr/>
      </p:nvGrpSpPr>
      <p:grpSpPr>
        <a:xfrm>
          <a:off x="0" y="0"/>
          <a:ext cx="0" cy="0"/>
          <a:chOff x="0" y="0"/>
          <a:chExt cx="0" cy="0"/>
        </a:xfrm>
      </p:grpSpPr>
      <p:pic>
        <p:nvPicPr>
          <p:cNvPr id="132" name="Google Shape;132;p33"/>
          <p:cNvPicPr preferRelativeResize="0"/>
          <p:nvPr/>
        </p:nvPicPr>
        <p:blipFill rotWithShape="1">
          <a:blip r:embed="rId2">
            <a:alphaModFix/>
          </a:blip>
          <a:srcRect b="27" l="29398" r="101" t="8741"/>
          <a:stretch/>
        </p:blipFill>
        <p:spPr>
          <a:xfrm flipH="1" rot="10800000">
            <a:off x="4064994" y="0"/>
            <a:ext cx="416951" cy="6858000"/>
          </a:xfrm>
          <a:prstGeom prst="rect">
            <a:avLst/>
          </a:prstGeom>
          <a:noFill/>
          <a:ln>
            <a:noFill/>
          </a:ln>
        </p:spPr>
      </p:pic>
      <p:sp>
        <p:nvSpPr>
          <p:cNvPr id="133" name="Google Shape;133;p33"/>
          <p:cNvSpPr/>
          <p:nvPr/>
        </p:nvSpPr>
        <p:spPr>
          <a:xfrm>
            <a:off x="0" y="0"/>
            <a:ext cx="4079508" cy="68580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134" name="Google Shape;134;p33"/>
          <p:cNvSpPr txBox="1"/>
          <p:nvPr>
            <p:ph type="title"/>
          </p:nvPr>
        </p:nvSpPr>
        <p:spPr>
          <a:xfrm>
            <a:off x="630000" y="2681103"/>
            <a:ext cx="3127881" cy="149579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1A3743"/>
              </a:buClr>
              <a:buSzPts val="3200"/>
              <a:buFont typeface="Merriweather Sans"/>
              <a:buNone/>
              <a:defRPr b="1" i="0" sz="32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33"/>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36" name="Google Shape;136;p33"/>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highlight" showMasterSp="0">
  <p:cSld name="Green highlight">
    <p:spTree>
      <p:nvGrpSpPr>
        <p:cNvPr id="137" name="Shape 137"/>
        <p:cNvGrpSpPr/>
        <p:nvPr/>
      </p:nvGrpSpPr>
      <p:grpSpPr>
        <a:xfrm>
          <a:off x="0" y="0"/>
          <a:ext cx="0" cy="0"/>
          <a:chOff x="0" y="0"/>
          <a:chExt cx="0" cy="0"/>
        </a:xfrm>
      </p:grpSpPr>
      <p:pic>
        <p:nvPicPr>
          <p:cNvPr id="138" name="Google Shape;138;p34"/>
          <p:cNvPicPr preferRelativeResize="0"/>
          <p:nvPr/>
        </p:nvPicPr>
        <p:blipFill rotWithShape="1">
          <a:blip r:embed="rId2">
            <a:alphaModFix/>
          </a:blip>
          <a:srcRect b="27" l="29398" r="101" t="8741"/>
          <a:stretch/>
        </p:blipFill>
        <p:spPr>
          <a:xfrm flipH="1" rot="10800000">
            <a:off x="7165606" y="0"/>
            <a:ext cx="416951" cy="6858000"/>
          </a:xfrm>
          <a:prstGeom prst="rect">
            <a:avLst/>
          </a:prstGeom>
          <a:noFill/>
          <a:ln>
            <a:noFill/>
          </a:ln>
        </p:spPr>
      </p:pic>
      <p:sp>
        <p:nvSpPr>
          <p:cNvPr id="139" name="Google Shape;139;p34"/>
          <p:cNvSpPr/>
          <p:nvPr/>
        </p:nvSpPr>
        <p:spPr>
          <a:xfrm>
            <a:off x="0" y="0"/>
            <a:ext cx="7171956" cy="68580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140" name="Google Shape;140;p34"/>
          <p:cNvSpPr txBox="1"/>
          <p:nvPr>
            <p:ph type="title"/>
          </p:nvPr>
        </p:nvSpPr>
        <p:spPr>
          <a:xfrm>
            <a:off x="630000" y="622800"/>
            <a:ext cx="6256800" cy="47089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3400"/>
              <a:buFont typeface="Merriweather Sans"/>
              <a:buNone/>
              <a:defRPr b="1" i="0" sz="3400" u="none">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34"/>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42" name="Google Shape;142;p34"/>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ne third" showMasterSp="0">
  <p:cSld name="Green one third">
    <p:spTree>
      <p:nvGrpSpPr>
        <p:cNvPr id="143" name="Shape 143"/>
        <p:cNvGrpSpPr/>
        <p:nvPr/>
      </p:nvGrpSpPr>
      <p:grpSpPr>
        <a:xfrm>
          <a:off x="0" y="0"/>
          <a:ext cx="0" cy="0"/>
          <a:chOff x="0" y="0"/>
          <a:chExt cx="0" cy="0"/>
        </a:xfrm>
      </p:grpSpPr>
      <p:pic>
        <p:nvPicPr>
          <p:cNvPr id="144" name="Google Shape;144;p35"/>
          <p:cNvPicPr preferRelativeResize="0"/>
          <p:nvPr/>
        </p:nvPicPr>
        <p:blipFill rotWithShape="1">
          <a:blip r:embed="rId2">
            <a:alphaModFix/>
          </a:blip>
          <a:srcRect b="27" l="29398" r="101" t="8741"/>
          <a:stretch/>
        </p:blipFill>
        <p:spPr>
          <a:xfrm flipH="1">
            <a:off x="3671068" y="0"/>
            <a:ext cx="416951" cy="6858000"/>
          </a:xfrm>
          <a:prstGeom prst="rect">
            <a:avLst/>
          </a:prstGeom>
          <a:noFill/>
          <a:ln>
            <a:noFill/>
          </a:ln>
        </p:spPr>
      </p:pic>
      <p:sp>
        <p:nvSpPr>
          <p:cNvPr id="145" name="Google Shape;145;p35"/>
          <p:cNvSpPr txBox="1"/>
          <p:nvPr>
            <p:ph type="title"/>
          </p:nvPr>
        </p:nvSpPr>
        <p:spPr>
          <a:xfrm>
            <a:off x="630000" y="2681103"/>
            <a:ext cx="3127881" cy="149579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Merriweather Sans"/>
              <a:buNone/>
              <a:defRPr b="1" i="0" sz="32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35"/>
          <p:cNvSpPr/>
          <p:nvPr/>
        </p:nvSpPr>
        <p:spPr>
          <a:xfrm>
            <a:off x="4080763" y="-1309"/>
            <a:ext cx="8111237" cy="6859309"/>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147" name="Google Shape;147;p35"/>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48" name="Google Shape;148;p35"/>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two third" showMasterSp="0">
  <p:cSld name="Green two third">
    <p:spTree>
      <p:nvGrpSpPr>
        <p:cNvPr id="149" name="Shape 149"/>
        <p:cNvGrpSpPr/>
        <p:nvPr/>
      </p:nvGrpSpPr>
      <p:grpSpPr>
        <a:xfrm>
          <a:off x="0" y="0"/>
          <a:ext cx="0" cy="0"/>
          <a:chOff x="0" y="0"/>
          <a:chExt cx="0" cy="0"/>
        </a:xfrm>
      </p:grpSpPr>
      <p:pic>
        <p:nvPicPr>
          <p:cNvPr id="150" name="Google Shape;150;p37"/>
          <p:cNvPicPr preferRelativeResize="0"/>
          <p:nvPr/>
        </p:nvPicPr>
        <p:blipFill rotWithShape="1">
          <a:blip r:embed="rId2">
            <a:alphaModFix/>
          </a:blip>
          <a:srcRect b="27" l="29398" r="101" t="8741"/>
          <a:stretch/>
        </p:blipFill>
        <p:spPr>
          <a:xfrm flipH="1">
            <a:off x="7409849" y="0"/>
            <a:ext cx="416951" cy="6858000"/>
          </a:xfrm>
          <a:prstGeom prst="rect">
            <a:avLst/>
          </a:prstGeom>
          <a:noFill/>
          <a:ln>
            <a:noFill/>
          </a:ln>
        </p:spPr>
      </p:pic>
      <p:sp>
        <p:nvSpPr>
          <p:cNvPr id="151" name="Google Shape;151;p37"/>
          <p:cNvSpPr/>
          <p:nvPr/>
        </p:nvSpPr>
        <p:spPr>
          <a:xfrm>
            <a:off x="7819543" y="0"/>
            <a:ext cx="4372457" cy="68580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152" name="Google Shape;152;p37"/>
          <p:cNvSpPr/>
          <p:nvPr>
            <p:ph idx="2" type="pic"/>
          </p:nvPr>
        </p:nvSpPr>
        <p:spPr>
          <a:xfrm>
            <a:off x="7820025" y="0"/>
            <a:ext cx="4371975" cy="6858000"/>
          </a:xfrm>
          <a:prstGeom prst="rect">
            <a:avLst/>
          </a:prstGeom>
          <a:noFill/>
          <a:ln>
            <a:noFill/>
          </a:ln>
        </p:spPr>
      </p:sp>
      <p:sp>
        <p:nvSpPr>
          <p:cNvPr id="153" name="Google Shape;153;p37"/>
          <p:cNvSpPr txBox="1"/>
          <p:nvPr>
            <p:ph type="title"/>
          </p:nvPr>
        </p:nvSpPr>
        <p:spPr>
          <a:xfrm>
            <a:off x="630000" y="1804650"/>
            <a:ext cx="6247552"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400"/>
              <a:buFont typeface="Merriweather Sans"/>
              <a:buNone/>
              <a:defRPr b="1" i="0" sz="4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37"/>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55" name="Google Shape;155;p37"/>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left arrow" showMasterSp="0">
  <p:cSld name="Green left arrow">
    <p:spTree>
      <p:nvGrpSpPr>
        <p:cNvPr id="156" name="Shape 156"/>
        <p:cNvGrpSpPr/>
        <p:nvPr/>
      </p:nvGrpSpPr>
      <p:grpSpPr>
        <a:xfrm>
          <a:off x="0" y="0"/>
          <a:ext cx="0" cy="0"/>
          <a:chOff x="0" y="0"/>
          <a:chExt cx="0" cy="0"/>
        </a:xfrm>
      </p:grpSpPr>
      <p:sp>
        <p:nvSpPr>
          <p:cNvPr id="157" name="Google Shape;157;p39"/>
          <p:cNvSpPr/>
          <p:nvPr/>
        </p:nvSpPr>
        <p:spPr>
          <a:xfrm>
            <a:off x="0" y="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gradFill>
            <a:gsLst>
              <a:gs pos="0">
                <a:srgbClr val="1A3743">
                  <a:alpha val="80000"/>
                </a:srgbClr>
              </a:gs>
              <a:gs pos="100000">
                <a:srgbClr val="1A3743"/>
              </a:gs>
            </a:gsLst>
            <a:lin ang="8100000"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pic>
        <p:nvPicPr>
          <p:cNvPr id="158" name="Google Shape;158;p39"/>
          <p:cNvPicPr preferRelativeResize="0"/>
          <p:nvPr/>
        </p:nvPicPr>
        <p:blipFill rotWithShape="1">
          <a:blip r:embed="rId2">
            <a:alphaModFix/>
          </a:blip>
          <a:srcRect b="7714" l="0" r="0" t="6215"/>
          <a:stretch/>
        </p:blipFill>
        <p:spPr>
          <a:xfrm rot="120000">
            <a:off x="2141308" y="3402828"/>
            <a:ext cx="2694666" cy="3461745"/>
          </a:xfrm>
          <a:prstGeom prst="rect">
            <a:avLst/>
          </a:prstGeom>
          <a:noFill/>
          <a:ln>
            <a:noFill/>
          </a:ln>
        </p:spPr>
      </p:pic>
      <p:sp>
        <p:nvSpPr>
          <p:cNvPr id="159" name="Google Shape;159;p39"/>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60" name="Google Shape;160;p39"/>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39"/>
          <p:cNvSpPr txBox="1"/>
          <p:nvPr>
            <p:ph type="title"/>
          </p:nvPr>
        </p:nvSpPr>
        <p:spPr>
          <a:xfrm>
            <a:off x="630000" y="2681103"/>
            <a:ext cx="3127881" cy="149579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Merriweather Sans"/>
              <a:buNone/>
              <a:defRPr b="1" i="0" sz="32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arrow half" showMasterSp="0">
  <p:cSld name="Green arrow half">
    <p:spTree>
      <p:nvGrpSpPr>
        <p:cNvPr id="162" name="Shape 162"/>
        <p:cNvGrpSpPr/>
        <p:nvPr/>
      </p:nvGrpSpPr>
      <p:grpSpPr>
        <a:xfrm>
          <a:off x="0" y="0"/>
          <a:ext cx="0" cy="0"/>
          <a:chOff x="0" y="0"/>
          <a:chExt cx="0" cy="0"/>
        </a:xfrm>
      </p:grpSpPr>
      <p:sp>
        <p:nvSpPr>
          <p:cNvPr id="163" name="Google Shape;163;p43"/>
          <p:cNvSpPr/>
          <p:nvPr/>
        </p:nvSpPr>
        <p:spPr>
          <a:xfrm>
            <a:off x="0" y="0"/>
            <a:ext cx="6363546" cy="6858000"/>
          </a:xfrm>
          <a:prstGeom prst="homePlate">
            <a:avLst>
              <a:gd fmla="val 12939" name="adj"/>
            </a:avLst>
          </a:prstGeom>
          <a:gradFill>
            <a:gsLst>
              <a:gs pos="0">
                <a:srgbClr val="1A3743">
                  <a:alpha val="80000"/>
                </a:srgbClr>
              </a:gs>
              <a:gs pos="100000">
                <a:srgbClr val="1A3743"/>
              </a:gs>
            </a:gsLst>
            <a:lin ang="8100000"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164" name="Google Shape;164;p43"/>
          <p:cNvSpPr txBox="1"/>
          <p:nvPr>
            <p:ph type="title"/>
          </p:nvPr>
        </p:nvSpPr>
        <p:spPr>
          <a:xfrm>
            <a:off x="630000" y="622800"/>
            <a:ext cx="4673646" cy="47089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3400"/>
              <a:buFont typeface="Merriweather Sans"/>
              <a:buNone/>
              <a:defRPr b="1" i="0" sz="3400" u="none">
                <a:solidFill>
                  <a:srgbClr val="FFFFFF"/>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65" name="Google Shape;165;p43"/>
          <p:cNvPicPr preferRelativeResize="0"/>
          <p:nvPr/>
        </p:nvPicPr>
        <p:blipFill rotWithShape="1">
          <a:blip r:embed="rId2">
            <a:alphaModFix/>
          </a:blip>
          <a:srcRect b="6865" l="0" r="0" t="9052"/>
          <a:stretch/>
        </p:blipFill>
        <p:spPr>
          <a:xfrm rot="120000">
            <a:off x="4428422" y="3407803"/>
            <a:ext cx="2694666" cy="3456551"/>
          </a:xfrm>
          <a:prstGeom prst="rect">
            <a:avLst/>
          </a:prstGeom>
          <a:noFill/>
          <a:ln>
            <a:noFill/>
          </a:ln>
        </p:spPr>
      </p:pic>
      <p:sp>
        <p:nvSpPr>
          <p:cNvPr id="166" name="Google Shape;166;p43"/>
          <p:cNvSpPr txBox="1"/>
          <p:nvPr/>
        </p:nvSpPr>
        <p:spPr>
          <a:xfrm>
            <a:off x="14868939" y="8666922"/>
            <a:ext cx="0" cy="0"/>
          </a:xfrm>
          <a:prstGeom prst="rect">
            <a:avLst/>
          </a:prstGeom>
          <a:noFill/>
          <a:ln cap="flat" cmpd="sng" w="9525">
            <a:solidFill>
              <a:schemeClr val="accent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
        <p:nvSpPr>
          <p:cNvPr id="167" name="Google Shape;167;p43"/>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68" name="Google Shape;168;p43"/>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arrow two third" showMasterSp="0">
  <p:cSld name="Green arrow two third">
    <p:spTree>
      <p:nvGrpSpPr>
        <p:cNvPr id="169" name="Shape 169"/>
        <p:cNvGrpSpPr/>
        <p:nvPr/>
      </p:nvGrpSpPr>
      <p:grpSpPr>
        <a:xfrm>
          <a:off x="0" y="0"/>
          <a:ext cx="0" cy="0"/>
          <a:chOff x="0" y="0"/>
          <a:chExt cx="0" cy="0"/>
        </a:xfrm>
      </p:grpSpPr>
      <p:sp>
        <p:nvSpPr>
          <p:cNvPr id="170" name="Google Shape;170;p45"/>
          <p:cNvSpPr/>
          <p:nvPr/>
        </p:nvSpPr>
        <p:spPr>
          <a:xfrm>
            <a:off x="0" y="0"/>
            <a:ext cx="8446239" cy="6858000"/>
          </a:xfrm>
          <a:custGeom>
            <a:rect b="b" l="l" r="r" t="t"/>
            <a:pathLst>
              <a:path extrusionOk="0" h="6858000" w="8446239">
                <a:moveTo>
                  <a:pt x="0" y="0"/>
                </a:moveTo>
                <a:lnTo>
                  <a:pt x="7645979" y="0"/>
                </a:lnTo>
                <a:lnTo>
                  <a:pt x="8446239" y="3429000"/>
                </a:lnTo>
                <a:lnTo>
                  <a:pt x="7645979" y="6858000"/>
                </a:lnTo>
                <a:lnTo>
                  <a:pt x="0" y="6858000"/>
                </a:lnTo>
                <a:lnTo>
                  <a:pt x="0" y="0"/>
                </a:lnTo>
                <a:close/>
              </a:path>
            </a:pathLst>
          </a:custGeom>
          <a:gradFill>
            <a:gsLst>
              <a:gs pos="0">
                <a:srgbClr val="1A3743">
                  <a:alpha val="80000"/>
                </a:srgbClr>
              </a:gs>
              <a:gs pos="100000">
                <a:srgbClr val="1A3743"/>
              </a:gs>
            </a:gsLst>
            <a:lin ang="8100000"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171" name="Google Shape;171;p45"/>
          <p:cNvSpPr txBox="1"/>
          <p:nvPr>
            <p:ph type="title"/>
          </p:nvPr>
        </p:nvSpPr>
        <p:spPr>
          <a:xfrm>
            <a:off x="630000" y="622800"/>
            <a:ext cx="6256800" cy="47089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3400"/>
              <a:buFont typeface="Merriweather Sans"/>
              <a:buNone/>
              <a:defRPr b="1" i="0" sz="3400" u="none">
                <a:solidFill>
                  <a:srgbClr val="FFFFFF"/>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72" name="Google Shape;172;p45"/>
          <p:cNvPicPr preferRelativeResize="0"/>
          <p:nvPr/>
        </p:nvPicPr>
        <p:blipFill rotWithShape="1">
          <a:blip r:embed="rId2">
            <a:alphaModFix/>
          </a:blip>
          <a:srcRect b="6865" l="0" r="0" t="9052"/>
          <a:stretch/>
        </p:blipFill>
        <p:spPr>
          <a:xfrm rot="120000">
            <a:off x="6524770" y="3407803"/>
            <a:ext cx="2694666" cy="3456551"/>
          </a:xfrm>
          <a:prstGeom prst="rect">
            <a:avLst/>
          </a:prstGeom>
          <a:noFill/>
          <a:ln>
            <a:noFill/>
          </a:ln>
        </p:spPr>
      </p:pic>
      <p:sp>
        <p:nvSpPr>
          <p:cNvPr id="173" name="Google Shape;173;p45"/>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74" name="Google Shape;174;p45"/>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Table of Contents" showMasterSp="0">
  <p:cSld name="Agenda D. Table of Contents">
    <p:spTree>
      <p:nvGrpSpPr>
        <p:cNvPr id="175" name="Shape 175"/>
        <p:cNvGrpSpPr/>
        <p:nvPr/>
      </p:nvGrpSpPr>
      <p:grpSpPr>
        <a:xfrm>
          <a:off x="0" y="0"/>
          <a:ext cx="0" cy="0"/>
          <a:chOff x="0" y="0"/>
          <a:chExt cx="0" cy="0"/>
        </a:xfrm>
      </p:grpSpPr>
      <p:pic>
        <p:nvPicPr>
          <p:cNvPr id="176" name="Google Shape;176;p46"/>
          <p:cNvPicPr preferRelativeResize="0"/>
          <p:nvPr/>
        </p:nvPicPr>
        <p:blipFill rotWithShape="1">
          <a:blip r:embed="rId2">
            <a:alphaModFix/>
          </a:blip>
          <a:srcRect b="0" l="0" r="0" t="0"/>
          <a:stretch/>
        </p:blipFill>
        <p:spPr>
          <a:xfrm>
            <a:off x="3108638" y="3594368"/>
            <a:ext cx="1365250" cy="3382962"/>
          </a:xfrm>
          <a:prstGeom prst="rect">
            <a:avLst/>
          </a:prstGeom>
          <a:noFill/>
          <a:ln>
            <a:noFill/>
          </a:ln>
        </p:spPr>
      </p:pic>
      <p:sp>
        <p:nvSpPr>
          <p:cNvPr id="177" name="Google Shape;177;p46"/>
          <p:cNvSpPr/>
          <p:nvPr/>
        </p:nvSpPr>
        <p:spPr>
          <a:xfrm>
            <a:off x="0" y="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178" name="Google Shape;178;p46"/>
          <p:cNvSpPr/>
          <p:nvPr/>
        </p:nvSpPr>
        <p:spPr>
          <a:xfrm>
            <a:off x="0" y="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179" name="Google Shape;179;p46"/>
          <p:cNvSpPr txBox="1"/>
          <p:nvPr/>
        </p:nvSpPr>
        <p:spPr>
          <a:xfrm>
            <a:off x="630000" y="2693350"/>
            <a:ext cx="2819400" cy="1530932"/>
          </a:xfrm>
          <a:prstGeom prst="rect">
            <a:avLst/>
          </a:prstGeom>
          <a:noFill/>
          <a:ln>
            <a:noFill/>
          </a:ln>
        </p:spPr>
        <p:txBody>
          <a:bodyPr anchorCtr="0" anchor="ctr" bIns="0" lIns="0" spcFirstLastPara="1" rIns="0" wrap="square" tIns="0">
            <a:noAutofit/>
          </a:bodyPr>
          <a:lstStyle/>
          <a:p>
            <a:pPr indent="0" lvl="0" marL="0" marR="0" rtl="0" algn="l">
              <a:lnSpc>
                <a:spcPct val="106000"/>
              </a:lnSpc>
              <a:spcBef>
                <a:spcPts val="0"/>
              </a:spcBef>
              <a:spcAft>
                <a:spcPts val="0"/>
              </a:spcAft>
              <a:buClr>
                <a:srgbClr val="1A3743"/>
              </a:buClr>
              <a:buSzPts val="4800"/>
              <a:buFont typeface="Merriweather Sans"/>
              <a:buNone/>
            </a:pPr>
            <a:r>
              <a:rPr b="1" i="0" lang="en-US" sz="4800" u="none" cap="none" strike="noStrike">
                <a:solidFill>
                  <a:srgbClr val="1A3743"/>
                </a:solidFill>
                <a:latin typeface="Merriweather Sans"/>
                <a:ea typeface="Merriweather Sans"/>
                <a:cs typeface="Merriweather Sans"/>
                <a:sym typeface="Merriweather Sans"/>
              </a:rPr>
              <a:t>Table of contents</a:t>
            </a:r>
            <a:endParaRPr b="0" i="0" sz="1400" u="none" cap="none" strike="noStrike">
              <a:solidFill>
                <a:srgbClr val="000000"/>
              </a:solidFill>
              <a:latin typeface="Arial"/>
              <a:ea typeface="Arial"/>
              <a:cs typeface="Arial"/>
              <a:sym typeface="Arial"/>
            </a:endParaRPr>
          </a:p>
        </p:txBody>
      </p:sp>
      <p:sp>
        <p:nvSpPr>
          <p:cNvPr id="180" name="Google Shape;180;p46"/>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81" name="Google Shape;181;p46"/>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green" showMasterSp="0">
  <p:cSld name="Big statement green">
    <p:spTree>
      <p:nvGrpSpPr>
        <p:cNvPr id="182" name="Shape 182"/>
        <p:cNvGrpSpPr/>
        <p:nvPr/>
      </p:nvGrpSpPr>
      <p:grpSpPr>
        <a:xfrm>
          <a:off x="0" y="0"/>
          <a:ext cx="0" cy="0"/>
          <a:chOff x="0" y="0"/>
          <a:chExt cx="0" cy="0"/>
        </a:xfrm>
      </p:grpSpPr>
      <p:sp>
        <p:nvSpPr>
          <p:cNvPr id="183" name="Google Shape;183;p47"/>
          <p:cNvSpPr txBox="1"/>
          <p:nvPr>
            <p:ph type="title"/>
          </p:nvPr>
        </p:nvSpPr>
        <p:spPr>
          <a:xfrm>
            <a:off x="630000" y="3826333"/>
            <a:ext cx="10933200" cy="1606550"/>
          </a:xfrm>
          <a:prstGeom prst="rect">
            <a:avLst/>
          </a:prstGeom>
          <a:noFill/>
          <a:ln>
            <a:noFill/>
          </a:ln>
        </p:spPr>
        <p:txBody>
          <a:bodyPr anchorCtr="0" anchor="b" bIns="0" lIns="0" spcFirstLastPara="1" rIns="0" wrap="square" tIns="0">
            <a:noAutofit/>
          </a:bodyPr>
          <a:lstStyle>
            <a:lvl1pPr lvl="0" algn="l">
              <a:lnSpc>
                <a:spcPct val="111111"/>
              </a:lnSpc>
              <a:spcBef>
                <a:spcPts val="0"/>
              </a:spcBef>
              <a:spcAft>
                <a:spcPts val="0"/>
              </a:spcAft>
              <a:buClr>
                <a:schemeClr val="lt1"/>
              </a:buClr>
              <a:buSzPts val="5400"/>
              <a:buFont typeface="Merriweather Sans"/>
              <a:buNone/>
              <a:defRPr b="1" i="0" sz="5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47"/>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85" name="Google Shape;185;p47"/>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icon" showMasterSp="0">
  <p:cSld name="Big statement icon">
    <p:spTree>
      <p:nvGrpSpPr>
        <p:cNvPr id="186" name="Shape 186"/>
        <p:cNvGrpSpPr/>
        <p:nvPr/>
      </p:nvGrpSpPr>
      <p:grpSpPr>
        <a:xfrm>
          <a:off x="0" y="0"/>
          <a:ext cx="0" cy="0"/>
          <a:chOff x="0" y="0"/>
          <a:chExt cx="0" cy="0"/>
        </a:xfrm>
      </p:grpSpPr>
      <p:sp>
        <p:nvSpPr>
          <p:cNvPr id="187" name="Google Shape;187;p48"/>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48"/>
          <p:cNvSpPr/>
          <p:nvPr/>
        </p:nvSpPr>
        <p:spPr>
          <a:xfrm>
            <a:off x="630000" y="625475"/>
            <a:ext cx="932688" cy="932688"/>
          </a:xfrm>
          <a:prstGeom prst="rect">
            <a:avLst/>
          </a:prstGeom>
          <a:noFill/>
          <a:ln cap="flat" cmpd="sng" w="38100">
            <a:solidFill>
              <a:srgbClr val="8BBA9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1A3743"/>
              </a:solidFill>
              <a:latin typeface="Trebuchet MS"/>
              <a:ea typeface="Trebuchet MS"/>
              <a:cs typeface="Trebuchet MS"/>
              <a:sym typeface="Trebuchet MS"/>
            </a:endParaRPr>
          </a:p>
        </p:txBody>
      </p:sp>
      <p:sp>
        <p:nvSpPr>
          <p:cNvPr id="189" name="Google Shape;189;p48"/>
          <p:cNvSpPr txBox="1"/>
          <p:nvPr>
            <p:ph type="title"/>
          </p:nvPr>
        </p:nvSpPr>
        <p:spPr>
          <a:xfrm>
            <a:off x="630000" y="3826333"/>
            <a:ext cx="10933200" cy="1606550"/>
          </a:xfrm>
          <a:prstGeom prst="rect">
            <a:avLst/>
          </a:prstGeom>
          <a:noFill/>
          <a:ln>
            <a:noFill/>
          </a:ln>
        </p:spPr>
        <p:txBody>
          <a:bodyPr anchorCtr="0" anchor="b" bIns="0" lIns="0" spcFirstLastPara="1" rIns="0" wrap="square" tIns="0">
            <a:noAutofit/>
          </a:bodyPr>
          <a:lstStyle>
            <a:lvl1pPr lvl="0" algn="l">
              <a:lnSpc>
                <a:spcPct val="111111"/>
              </a:lnSpc>
              <a:spcBef>
                <a:spcPts val="0"/>
              </a:spcBef>
              <a:spcAft>
                <a:spcPts val="0"/>
              </a:spcAft>
              <a:buClr>
                <a:srgbClr val="1A3743"/>
              </a:buClr>
              <a:buSzPts val="5400"/>
              <a:buFont typeface="Merriweather Sans"/>
              <a:buNone/>
              <a:defRPr b="1" i="0" sz="5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48"/>
          <p:cNvSpPr txBox="1"/>
          <p:nvPr/>
        </p:nvSpPr>
        <p:spPr>
          <a:xfrm>
            <a:off x="11320272" y="65574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highlight" showMasterSp="0">
  <p:cSld name="D. Green highlight">
    <p:spTree>
      <p:nvGrpSpPr>
        <p:cNvPr id="34" name="Shape 34"/>
        <p:cNvGrpSpPr/>
        <p:nvPr/>
      </p:nvGrpSpPr>
      <p:grpSpPr>
        <a:xfrm>
          <a:off x="0" y="0"/>
          <a:ext cx="0" cy="0"/>
          <a:chOff x="0" y="0"/>
          <a:chExt cx="0" cy="0"/>
        </a:xfrm>
      </p:grpSpPr>
      <p:pic>
        <p:nvPicPr>
          <p:cNvPr id="35" name="Google Shape;35;p22"/>
          <p:cNvPicPr preferRelativeResize="0"/>
          <p:nvPr/>
        </p:nvPicPr>
        <p:blipFill rotWithShape="1">
          <a:blip r:embed="rId2">
            <a:alphaModFix/>
          </a:blip>
          <a:srcRect b="27" l="29398" r="101" t="8741"/>
          <a:stretch/>
        </p:blipFill>
        <p:spPr>
          <a:xfrm flipH="1" rot="10800000">
            <a:off x="7165606" y="0"/>
            <a:ext cx="416951" cy="6858000"/>
          </a:xfrm>
          <a:prstGeom prst="rect">
            <a:avLst/>
          </a:prstGeom>
          <a:noFill/>
          <a:ln>
            <a:noFill/>
          </a:ln>
        </p:spPr>
      </p:pic>
      <p:sp>
        <p:nvSpPr>
          <p:cNvPr id="36" name="Google Shape;36;p22"/>
          <p:cNvSpPr/>
          <p:nvPr/>
        </p:nvSpPr>
        <p:spPr>
          <a:xfrm>
            <a:off x="0" y="0"/>
            <a:ext cx="7171956" cy="68580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37" name="Google Shape;37;p22"/>
          <p:cNvSpPr txBox="1"/>
          <p:nvPr>
            <p:ph type="title"/>
          </p:nvPr>
        </p:nvSpPr>
        <p:spPr>
          <a:xfrm>
            <a:off x="630000" y="622800"/>
            <a:ext cx="6276529" cy="33239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2"/>
              </a:buClr>
              <a:buSzPts val="2400"/>
              <a:buFont typeface="Merriweather Sans"/>
              <a:buNone/>
              <a:defRPr b="1" i="0">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2"/>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9" name="Google Shape;39;p22"/>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cial gray" showMasterSp="0">
  <p:cSld name="Special gray">
    <p:spTree>
      <p:nvGrpSpPr>
        <p:cNvPr id="191" name="Shape 191"/>
        <p:cNvGrpSpPr/>
        <p:nvPr/>
      </p:nvGrpSpPr>
      <p:grpSpPr>
        <a:xfrm>
          <a:off x="0" y="0"/>
          <a:ext cx="0" cy="0"/>
          <a:chOff x="0" y="0"/>
          <a:chExt cx="0" cy="0"/>
        </a:xfrm>
      </p:grpSpPr>
      <p:sp>
        <p:nvSpPr>
          <p:cNvPr id="192" name="Google Shape;192;p50"/>
          <p:cNvSpPr txBox="1"/>
          <p:nvPr>
            <p:ph type="title"/>
          </p:nvPr>
        </p:nvSpPr>
        <p:spPr>
          <a:xfrm>
            <a:off x="630000" y="622800"/>
            <a:ext cx="10933200" cy="47089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400"/>
              <a:buFont typeface="Merriweather Sans"/>
              <a:buNone/>
              <a:defRPr b="1" i="0" sz="3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50"/>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94" name="Google Shape;194;p50"/>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guide" showMasterSp="0">
  <p:cSld name="Layout guide">
    <p:spTree>
      <p:nvGrpSpPr>
        <p:cNvPr id="195" name="Shape 195"/>
        <p:cNvGrpSpPr/>
        <p:nvPr/>
      </p:nvGrpSpPr>
      <p:grpSpPr>
        <a:xfrm>
          <a:off x="0" y="0"/>
          <a:ext cx="0" cy="0"/>
          <a:chOff x="0" y="0"/>
          <a:chExt cx="0" cy="0"/>
        </a:xfrm>
      </p:grpSpPr>
      <p:grpSp>
        <p:nvGrpSpPr>
          <p:cNvPr id="196" name="Google Shape;196;p52"/>
          <p:cNvGrpSpPr/>
          <p:nvPr/>
        </p:nvGrpSpPr>
        <p:grpSpPr>
          <a:xfrm>
            <a:off x="-600" y="-1"/>
            <a:ext cx="12193800" cy="6858001"/>
            <a:chOff x="-600" y="-1"/>
            <a:chExt cx="12193800" cy="6858001"/>
          </a:xfrm>
        </p:grpSpPr>
        <p:sp>
          <p:nvSpPr>
            <p:cNvPr id="197" name="Google Shape;197;p52"/>
            <p:cNvSpPr/>
            <p:nvPr/>
          </p:nvSpPr>
          <p:spPr>
            <a:xfrm>
              <a:off x="0" y="-1"/>
              <a:ext cx="12193200" cy="6858000"/>
            </a:xfrm>
            <a:custGeom>
              <a:rect b="b" l="l" r="r" t="t"/>
              <a:pathLst>
                <a:path extrusionOk="0" h="6858000" w="121932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198" name="Google Shape;198;p52"/>
            <p:cNvGrpSpPr/>
            <p:nvPr/>
          </p:nvGrpSpPr>
          <p:grpSpPr>
            <a:xfrm>
              <a:off x="-600" y="622800"/>
              <a:ext cx="12193200" cy="5536800"/>
              <a:chOff x="12623800" y="622800"/>
              <a:chExt cx="11176000" cy="5536800"/>
            </a:xfrm>
          </p:grpSpPr>
          <p:cxnSp>
            <p:nvCxnSpPr>
              <p:cNvPr id="199" name="Google Shape;199;p52"/>
              <p:cNvCxnSpPr/>
              <p:nvPr/>
            </p:nvCxnSpPr>
            <p:spPr>
              <a:xfrm>
                <a:off x="12623800" y="62280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0" name="Google Shape;200;p52"/>
              <p:cNvCxnSpPr/>
              <p:nvPr/>
            </p:nvCxnSpPr>
            <p:spPr>
              <a:xfrm>
                <a:off x="12623800" y="914211"/>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1" name="Google Shape;201;p52"/>
              <p:cNvCxnSpPr/>
              <p:nvPr/>
            </p:nvCxnSpPr>
            <p:spPr>
              <a:xfrm>
                <a:off x="12623800" y="1205622"/>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2" name="Google Shape;202;p52"/>
              <p:cNvCxnSpPr/>
              <p:nvPr/>
            </p:nvCxnSpPr>
            <p:spPr>
              <a:xfrm>
                <a:off x="12623800" y="149760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3" name="Google Shape;203;p52"/>
              <p:cNvCxnSpPr/>
              <p:nvPr/>
            </p:nvCxnSpPr>
            <p:spPr>
              <a:xfrm>
                <a:off x="12623800" y="1788444"/>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4" name="Google Shape;204;p52"/>
              <p:cNvCxnSpPr/>
              <p:nvPr/>
            </p:nvCxnSpPr>
            <p:spPr>
              <a:xfrm>
                <a:off x="12623800" y="2079855"/>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5" name="Google Shape;205;p52"/>
              <p:cNvCxnSpPr/>
              <p:nvPr/>
            </p:nvCxnSpPr>
            <p:spPr>
              <a:xfrm>
                <a:off x="12623800" y="2371266"/>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6" name="Google Shape;206;p52"/>
              <p:cNvCxnSpPr/>
              <p:nvPr/>
            </p:nvCxnSpPr>
            <p:spPr>
              <a:xfrm>
                <a:off x="12623800" y="2662677"/>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7" name="Google Shape;207;p52"/>
              <p:cNvCxnSpPr/>
              <p:nvPr/>
            </p:nvCxnSpPr>
            <p:spPr>
              <a:xfrm>
                <a:off x="12623800" y="2954088"/>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8" name="Google Shape;208;p52"/>
              <p:cNvCxnSpPr/>
              <p:nvPr/>
            </p:nvCxnSpPr>
            <p:spPr>
              <a:xfrm>
                <a:off x="12623800" y="3245499"/>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9" name="Google Shape;209;p52"/>
              <p:cNvCxnSpPr/>
              <p:nvPr/>
            </p:nvCxnSpPr>
            <p:spPr>
              <a:xfrm>
                <a:off x="12623800" y="353691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10" name="Google Shape;210;p52"/>
              <p:cNvCxnSpPr/>
              <p:nvPr/>
            </p:nvCxnSpPr>
            <p:spPr>
              <a:xfrm>
                <a:off x="12623800" y="3828321"/>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11" name="Google Shape;211;p52"/>
              <p:cNvCxnSpPr/>
              <p:nvPr/>
            </p:nvCxnSpPr>
            <p:spPr>
              <a:xfrm>
                <a:off x="12623800" y="4119732"/>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12" name="Google Shape;212;p52"/>
              <p:cNvCxnSpPr/>
              <p:nvPr/>
            </p:nvCxnSpPr>
            <p:spPr>
              <a:xfrm>
                <a:off x="12623800" y="4411143"/>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13" name="Google Shape;213;p52"/>
              <p:cNvCxnSpPr/>
              <p:nvPr/>
            </p:nvCxnSpPr>
            <p:spPr>
              <a:xfrm>
                <a:off x="12623800" y="4702554"/>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14" name="Google Shape;214;p52"/>
              <p:cNvCxnSpPr/>
              <p:nvPr/>
            </p:nvCxnSpPr>
            <p:spPr>
              <a:xfrm>
                <a:off x="12623800" y="4993965"/>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15" name="Google Shape;215;p52"/>
              <p:cNvCxnSpPr/>
              <p:nvPr/>
            </p:nvCxnSpPr>
            <p:spPr>
              <a:xfrm>
                <a:off x="12623800" y="5285376"/>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16" name="Google Shape;216;p52"/>
              <p:cNvCxnSpPr/>
              <p:nvPr/>
            </p:nvCxnSpPr>
            <p:spPr>
              <a:xfrm>
                <a:off x="12623800" y="5576787"/>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17" name="Google Shape;217;p52"/>
              <p:cNvCxnSpPr/>
              <p:nvPr/>
            </p:nvCxnSpPr>
            <p:spPr>
              <a:xfrm>
                <a:off x="12623800" y="5868198"/>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18" name="Google Shape;218;p52"/>
              <p:cNvCxnSpPr/>
              <p:nvPr/>
            </p:nvCxnSpPr>
            <p:spPr>
              <a:xfrm>
                <a:off x="12623800" y="615960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grpSp>
        <p:grpSp>
          <p:nvGrpSpPr>
            <p:cNvPr id="219" name="Google Shape;219;p52"/>
            <p:cNvGrpSpPr/>
            <p:nvPr/>
          </p:nvGrpSpPr>
          <p:grpSpPr>
            <a:xfrm>
              <a:off x="1277000" y="623550"/>
              <a:ext cx="9638000" cy="5537047"/>
              <a:chOff x="1277000" y="623550"/>
              <a:chExt cx="9638000" cy="5537047"/>
            </a:xfrm>
          </p:grpSpPr>
          <p:sp>
            <p:nvSpPr>
              <p:cNvPr id="220" name="Google Shape;220;p52"/>
              <p:cNvSpPr/>
              <p:nvPr/>
            </p:nvSpPr>
            <p:spPr>
              <a:xfrm>
                <a:off x="6887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1" name="Google Shape;221;p52"/>
              <p:cNvSpPr/>
              <p:nvPr/>
            </p:nvSpPr>
            <p:spPr>
              <a:xfrm>
                <a:off x="8757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2" name="Google Shape;222;p52"/>
              <p:cNvSpPr/>
              <p:nvPr/>
            </p:nvSpPr>
            <p:spPr>
              <a:xfrm>
                <a:off x="7822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3" name="Google Shape;223;p52"/>
              <p:cNvSpPr/>
              <p:nvPr/>
            </p:nvSpPr>
            <p:spPr>
              <a:xfrm>
                <a:off x="9692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4" name="Google Shape;224;p52"/>
              <p:cNvSpPr/>
              <p:nvPr/>
            </p:nvSpPr>
            <p:spPr>
              <a:xfrm>
                <a:off x="10627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5" name="Google Shape;225;p52"/>
              <p:cNvSpPr/>
              <p:nvPr/>
            </p:nvSpPr>
            <p:spPr>
              <a:xfrm>
                <a:off x="5952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6" name="Google Shape;226;p52"/>
              <p:cNvSpPr/>
              <p:nvPr/>
            </p:nvSpPr>
            <p:spPr>
              <a:xfrm>
                <a:off x="1277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7" name="Google Shape;227;p52"/>
              <p:cNvSpPr/>
              <p:nvPr/>
            </p:nvSpPr>
            <p:spPr>
              <a:xfrm>
                <a:off x="2212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8" name="Google Shape;228;p52"/>
              <p:cNvSpPr/>
              <p:nvPr/>
            </p:nvSpPr>
            <p:spPr>
              <a:xfrm>
                <a:off x="3147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9" name="Google Shape;229;p52"/>
              <p:cNvSpPr/>
              <p:nvPr/>
            </p:nvSpPr>
            <p:spPr>
              <a:xfrm>
                <a:off x="4082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30" name="Google Shape;230;p52"/>
              <p:cNvSpPr/>
              <p:nvPr/>
            </p:nvSpPr>
            <p:spPr>
              <a:xfrm>
                <a:off x="5017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231" name="Google Shape;231;p52"/>
            <p:cNvSpPr/>
            <p:nvPr/>
          </p:nvSpPr>
          <p:spPr>
            <a:xfrm>
              <a:off x="-600" y="0"/>
              <a:ext cx="12193200" cy="6858000"/>
            </a:xfrm>
            <a:custGeom>
              <a:rect b="b" l="l" r="r" t="t"/>
              <a:pathLst>
                <a:path extrusionOk="0" h="3396" w="602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575757"/>
                </a:solidFill>
                <a:latin typeface="Trebuchet MS"/>
                <a:ea typeface="Trebuchet MS"/>
                <a:cs typeface="Trebuchet MS"/>
                <a:sym typeface="Trebuchet MS"/>
              </a:endParaRPr>
            </a:p>
          </p:txBody>
        </p:sp>
        <p:sp>
          <p:nvSpPr>
            <p:cNvPr id="232" name="Google Shape;232;p52"/>
            <p:cNvSpPr/>
            <p:nvPr/>
          </p:nvSpPr>
          <p:spPr>
            <a:xfrm>
              <a:off x="629400" y="6159600"/>
              <a:ext cx="10933200" cy="378584"/>
            </a:xfrm>
            <a:prstGeom prst="rect">
              <a:avLst/>
            </a:prstGeom>
            <a:solidFill>
              <a:schemeClr val="accent3">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33" name="Google Shape;233;p52"/>
            <p:cNvSpPr/>
            <p:nvPr/>
          </p:nvSpPr>
          <p:spPr>
            <a:xfrm>
              <a:off x="629400" y="1497600"/>
              <a:ext cx="10932229" cy="583200"/>
            </a:xfrm>
            <a:prstGeom prst="rect">
              <a:avLst/>
            </a:prstGeom>
            <a:solidFill>
              <a:schemeClr val="accent3">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234" name="Google Shape;234;p52"/>
            <p:cNvGrpSpPr/>
            <p:nvPr/>
          </p:nvGrpSpPr>
          <p:grpSpPr>
            <a:xfrm>
              <a:off x="629400" y="5975122"/>
              <a:ext cx="10933200" cy="79536"/>
              <a:chOff x="629400" y="5975122"/>
              <a:chExt cx="10933200" cy="79536"/>
            </a:xfrm>
          </p:grpSpPr>
          <p:sp>
            <p:nvSpPr>
              <p:cNvPr id="235" name="Google Shape;235;p52"/>
              <p:cNvSpPr/>
              <p:nvPr/>
            </p:nvSpPr>
            <p:spPr>
              <a:xfrm>
                <a:off x="2880128" y="5975122"/>
                <a:ext cx="1930288" cy="79536"/>
              </a:xfrm>
              <a:prstGeom prst="rect">
                <a:avLst/>
              </a:prstGeom>
              <a:solidFill>
                <a:schemeClr val="accent5">
                  <a:alpha val="9019"/>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36" name="Google Shape;236;p52"/>
              <p:cNvSpPr/>
              <p:nvPr/>
            </p:nvSpPr>
            <p:spPr>
              <a:xfrm>
                <a:off x="9626194" y="5975122"/>
                <a:ext cx="1936406" cy="79536"/>
              </a:xfrm>
              <a:prstGeom prst="rect">
                <a:avLst/>
              </a:prstGeom>
              <a:solidFill>
                <a:schemeClr val="accent5">
                  <a:alpha val="9019"/>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37" name="Google Shape;237;p52"/>
              <p:cNvSpPr/>
              <p:nvPr/>
            </p:nvSpPr>
            <p:spPr>
              <a:xfrm>
                <a:off x="7372407" y="5975122"/>
                <a:ext cx="1936406" cy="79536"/>
              </a:xfrm>
              <a:prstGeom prst="rect">
                <a:avLst/>
              </a:prstGeom>
              <a:solidFill>
                <a:schemeClr val="accent5">
                  <a:alpha val="9019"/>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38" name="Google Shape;238;p52"/>
              <p:cNvSpPr/>
              <p:nvPr/>
            </p:nvSpPr>
            <p:spPr>
              <a:xfrm>
                <a:off x="5127797" y="5975122"/>
                <a:ext cx="1927229" cy="79536"/>
              </a:xfrm>
              <a:prstGeom prst="rect">
                <a:avLst/>
              </a:prstGeom>
              <a:solidFill>
                <a:schemeClr val="accent5">
                  <a:alpha val="9019"/>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39" name="Google Shape;239;p52"/>
              <p:cNvSpPr/>
              <p:nvPr/>
            </p:nvSpPr>
            <p:spPr>
              <a:xfrm>
                <a:off x="629400" y="5975122"/>
                <a:ext cx="1933347" cy="79536"/>
              </a:xfrm>
              <a:prstGeom prst="rect">
                <a:avLst/>
              </a:prstGeom>
              <a:solidFill>
                <a:schemeClr val="accent5">
                  <a:alpha val="9019"/>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240" name="Google Shape;240;p52"/>
            <p:cNvSpPr/>
            <p:nvPr/>
          </p:nvSpPr>
          <p:spPr>
            <a:xfrm>
              <a:off x="629400" y="2080801"/>
              <a:ext cx="10933200" cy="4078800"/>
            </a:xfrm>
            <a:custGeom>
              <a:rect b="b" l="l" r="r" t="t"/>
              <a:pathLst>
                <a:path extrusionOk="0" h="5537797" w="10931999">
                  <a:moveTo>
                    <a:pt x="0" y="0"/>
                  </a:moveTo>
                  <a:lnTo>
                    <a:pt x="10931999" y="0"/>
                  </a:lnTo>
                  <a:lnTo>
                    <a:pt x="10931999" y="5537797"/>
                  </a:lnTo>
                  <a:lnTo>
                    <a:pt x="0" y="5537797"/>
                  </a:lnTo>
                  <a:close/>
                </a:path>
              </a:pathLst>
            </a:custGeom>
            <a:noFill/>
            <a:ln cap="flat" cmpd="sng" w="9525">
              <a:solidFill>
                <a:srgbClr val="E71C57">
                  <a:alpha val="34117"/>
                </a:srgb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241" name="Google Shape;241;p52"/>
            <p:cNvSpPr txBox="1"/>
            <p:nvPr/>
          </p:nvSpPr>
          <p:spPr>
            <a:xfrm>
              <a:off x="630000" y="6144442"/>
              <a:ext cx="9030914" cy="415498"/>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1. xxxx  2. xxxx  3. List footnotes in numerical order. Footnote numbers are not bracketed. Use 10pt font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Note: Do not put a period at the end of the note or the source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Source: Include a source for every chart that you use. Separate sources with a semicolon; BCG-related sources go at the end</a:t>
              </a:r>
              <a:endParaRPr b="0" i="0" sz="1400" u="none" cap="none" strike="noStrike">
                <a:solidFill>
                  <a:srgbClr val="000000"/>
                </a:solidFill>
                <a:latin typeface="Arial"/>
                <a:ea typeface="Arial"/>
                <a:cs typeface="Arial"/>
                <a:sym typeface="Arial"/>
              </a:endParaRPr>
            </a:p>
          </p:txBody>
        </p:sp>
      </p:grpSp>
      <p:sp>
        <p:nvSpPr>
          <p:cNvPr id="242" name="Google Shape;242;p52"/>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243" name="Google Shape;243;p52"/>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Title Slide" showMasterSp="0">
  <p:cSld name="D. Title Slide">
    <p:spTree>
      <p:nvGrpSpPr>
        <p:cNvPr id="244" name="Shape 244"/>
        <p:cNvGrpSpPr/>
        <p:nvPr/>
      </p:nvGrpSpPr>
      <p:grpSpPr>
        <a:xfrm>
          <a:off x="0" y="0"/>
          <a:ext cx="0" cy="0"/>
          <a:chOff x="0" y="0"/>
          <a:chExt cx="0" cy="0"/>
        </a:xfrm>
      </p:grpSpPr>
      <p:sp>
        <p:nvSpPr>
          <p:cNvPr id="245" name="Google Shape;245;p53"/>
          <p:cNvSpPr/>
          <p:nvPr/>
        </p:nvSpPr>
        <p:spPr>
          <a:xfrm>
            <a:off x="0" y="4829909"/>
            <a:ext cx="12192000" cy="202809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pic>
        <p:nvPicPr>
          <p:cNvPr id="246" name="Google Shape;246;p53"/>
          <p:cNvPicPr preferRelativeResize="0"/>
          <p:nvPr/>
        </p:nvPicPr>
        <p:blipFill rotWithShape="1">
          <a:blip r:embed="rId2">
            <a:alphaModFix/>
          </a:blip>
          <a:srcRect b="5533" l="36" r="-109" t="34967"/>
          <a:stretch/>
        </p:blipFill>
        <p:spPr>
          <a:xfrm flipH="1">
            <a:off x="-792" y="0"/>
            <a:ext cx="12188345" cy="4829908"/>
          </a:xfrm>
          <a:prstGeom prst="rect">
            <a:avLst/>
          </a:prstGeom>
          <a:noFill/>
          <a:ln>
            <a:noFill/>
          </a:ln>
        </p:spPr>
      </p:pic>
      <p:sp>
        <p:nvSpPr>
          <p:cNvPr id="247" name="Google Shape;247;p53"/>
          <p:cNvSpPr/>
          <p:nvPr/>
        </p:nvSpPr>
        <p:spPr>
          <a:xfrm>
            <a:off x="4429209" y="2016368"/>
            <a:ext cx="7457990" cy="3670508"/>
          </a:xfrm>
          <a:prstGeom prst="rect">
            <a:avLst/>
          </a:prstGeom>
          <a:solidFill>
            <a:srgbClr val="8BBA91">
              <a:alpha val="69019"/>
            </a:srgbClr>
          </a:solidFill>
          <a:ln>
            <a:noFill/>
          </a:ln>
        </p:spPr>
        <p:txBody>
          <a:bodyPr anchorCtr="0" anchor="ctr" bIns="0" lIns="0" spcFirstLastPara="1" rIns="0" wrap="square" tIns="0">
            <a:noAutofit/>
          </a:bodyPr>
          <a:lstStyle/>
          <a:p>
            <a:pPr indent="0" lvl="0" marL="0" marR="0" rtl="0" algn="ctr">
              <a:lnSpc>
                <a:spcPct val="95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248" name="Google Shape;248;p53"/>
          <p:cNvSpPr txBox="1"/>
          <p:nvPr>
            <p:ph idx="1" type="body"/>
          </p:nvPr>
        </p:nvSpPr>
        <p:spPr>
          <a:xfrm>
            <a:off x="4755873" y="6295944"/>
            <a:ext cx="6868800" cy="292425"/>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600"/>
              </a:spcBef>
              <a:spcAft>
                <a:spcPts val="0"/>
              </a:spcAft>
              <a:buClr>
                <a:srgbClr val="1A3743"/>
              </a:buClr>
              <a:buSzPts val="1200"/>
              <a:buNone/>
              <a:defRPr b="0" i="1" sz="1200" cap="none">
                <a:solidFill>
                  <a:srgbClr val="1A3743"/>
                </a:solidFill>
                <a:latin typeface="Merriweather Sans Light"/>
                <a:ea typeface="Merriweather Sans Light"/>
                <a:cs typeface="Merriweather Sans Light"/>
                <a:sym typeface="Merriweather Sans Light"/>
              </a:defRPr>
            </a:lvl1pPr>
            <a:lvl2pPr indent="-228600" lvl="1" marL="914400" algn="ctr">
              <a:lnSpc>
                <a:spcPct val="90000"/>
              </a:lnSpc>
              <a:spcBef>
                <a:spcPts val="300"/>
              </a:spcBef>
              <a:spcAft>
                <a:spcPts val="0"/>
              </a:spcAft>
              <a:buSzPts val="1200"/>
              <a:buNone/>
              <a:defRPr/>
            </a:lvl2pPr>
            <a:lvl3pPr indent="-228600" lvl="2" marL="1371600" algn="ctr">
              <a:lnSpc>
                <a:spcPct val="90000"/>
              </a:lnSpc>
              <a:spcBef>
                <a:spcPts val="300"/>
              </a:spcBef>
              <a:spcAft>
                <a:spcPts val="0"/>
              </a:spcAft>
              <a:buSzPts val="1200"/>
              <a:buNone/>
              <a:defRPr/>
            </a:lvl3pPr>
            <a:lvl4pPr indent="-228600" lvl="3" marL="1828800" algn="ctr">
              <a:lnSpc>
                <a:spcPct val="110000"/>
              </a:lnSpc>
              <a:spcBef>
                <a:spcPts val="300"/>
              </a:spcBef>
              <a:spcAft>
                <a:spcPts val="0"/>
              </a:spcAft>
              <a:buSzPts val="1600"/>
              <a:buNone/>
              <a:defRPr/>
            </a:lvl4pPr>
            <a:lvl5pPr indent="-228600" lvl="4" marL="2286000" algn="ctr">
              <a:lnSpc>
                <a:spcPct val="100000"/>
              </a:lnSpc>
              <a:spcBef>
                <a:spcPts val="300"/>
              </a:spcBef>
              <a:spcAft>
                <a:spcPts val="0"/>
              </a:spcAft>
              <a:buClr>
                <a:srgbClr val="1A3743"/>
              </a:buClr>
              <a:buSzPts val="1600"/>
              <a:buNone/>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900"/>
              </a:spcBef>
              <a:spcAft>
                <a:spcPts val="0"/>
              </a:spcAft>
              <a:buClr>
                <a:srgbClr val="1A3743"/>
              </a:buClr>
              <a:buSzPts val="1800"/>
              <a:buChar char="​"/>
              <a:defRPr/>
            </a:lvl7pPr>
            <a:lvl8pPr indent="-342900" lvl="7" marL="3657600" algn="l">
              <a:lnSpc>
                <a:spcPct val="90000"/>
              </a:lnSpc>
              <a:spcBef>
                <a:spcPts val="900"/>
              </a:spcBef>
              <a:spcAft>
                <a:spcPts val="0"/>
              </a:spcAft>
              <a:buClr>
                <a:srgbClr val="1A3743"/>
              </a:buClr>
              <a:buSzPts val="1800"/>
              <a:buChar char="​"/>
              <a:defRPr/>
            </a:lvl8pPr>
            <a:lvl9pPr indent="-342900" lvl="8" marL="4114800" algn="l">
              <a:lnSpc>
                <a:spcPct val="100000"/>
              </a:lnSpc>
              <a:spcBef>
                <a:spcPts val="0"/>
              </a:spcBef>
              <a:spcAft>
                <a:spcPts val="900"/>
              </a:spcAft>
              <a:buClr>
                <a:srgbClr val="1A3743"/>
              </a:buClr>
              <a:buSzPts val="1800"/>
              <a:buChar char="​"/>
              <a:defRPr/>
            </a:lvl9pPr>
          </a:lstStyle>
          <a:p/>
        </p:txBody>
      </p:sp>
      <p:sp>
        <p:nvSpPr>
          <p:cNvPr id="249" name="Google Shape;249;p53"/>
          <p:cNvSpPr txBox="1"/>
          <p:nvPr>
            <p:ph idx="2" type="subTitle"/>
          </p:nvPr>
        </p:nvSpPr>
        <p:spPr>
          <a:xfrm>
            <a:off x="4755872" y="4076198"/>
            <a:ext cx="6868800" cy="1386780"/>
          </a:xfrm>
          <a:prstGeom prst="rect">
            <a:avLst/>
          </a:prstGeom>
          <a:noFill/>
          <a:ln>
            <a:noFill/>
          </a:ln>
        </p:spPr>
        <p:txBody>
          <a:bodyPr anchorCtr="0" anchor="t" bIns="0" lIns="0" spcFirstLastPara="1" rIns="0" wrap="square" tIns="0">
            <a:noAutofit/>
          </a:bodyPr>
          <a:lstStyle>
            <a:lvl1pPr lvl="0" algn="l">
              <a:lnSpc>
                <a:spcPct val="110000"/>
              </a:lnSpc>
              <a:spcBef>
                <a:spcPts val="600"/>
              </a:spcBef>
              <a:spcAft>
                <a:spcPts val="0"/>
              </a:spcAft>
              <a:buClr>
                <a:srgbClr val="1A3743"/>
              </a:buClr>
              <a:buSzPts val="2400"/>
              <a:buNone/>
              <a:defRPr b="0" i="0" sz="2400">
                <a:solidFill>
                  <a:srgbClr val="1A3743"/>
                </a:solidFill>
                <a:latin typeface="Merriweather Sans Light"/>
                <a:ea typeface="Merriweather Sans Light"/>
                <a:cs typeface="Merriweather Sans Light"/>
                <a:sym typeface="Merriweather Sans Light"/>
              </a:defRPr>
            </a:lvl1pPr>
            <a:lvl2pPr lvl="1" algn="ctr">
              <a:lnSpc>
                <a:spcPct val="90000"/>
              </a:lnSpc>
              <a:spcBef>
                <a:spcPts val="300"/>
              </a:spcBef>
              <a:spcAft>
                <a:spcPts val="0"/>
              </a:spcAft>
              <a:buSzPts val="2000"/>
              <a:buNone/>
              <a:defRPr sz="2000"/>
            </a:lvl2pPr>
            <a:lvl3pPr lvl="2" algn="ctr">
              <a:lnSpc>
                <a:spcPct val="90000"/>
              </a:lnSpc>
              <a:spcBef>
                <a:spcPts val="300"/>
              </a:spcBef>
              <a:spcAft>
                <a:spcPts val="0"/>
              </a:spcAft>
              <a:buSzPts val="1800"/>
              <a:buNone/>
              <a:defRPr sz="1800"/>
            </a:lvl3pPr>
            <a:lvl4pPr lvl="3" algn="ctr">
              <a:lnSpc>
                <a:spcPct val="110000"/>
              </a:lnSpc>
              <a:spcBef>
                <a:spcPts val="300"/>
              </a:spcBef>
              <a:spcAft>
                <a:spcPts val="0"/>
              </a:spcAft>
              <a:buSzPts val="1600"/>
              <a:buNone/>
              <a:defRPr sz="1600"/>
            </a:lvl4pPr>
            <a:lvl5pPr lvl="4" algn="ctr">
              <a:lnSpc>
                <a:spcPct val="100000"/>
              </a:lnSpc>
              <a:spcBef>
                <a:spcPts val="300"/>
              </a:spcBef>
              <a:spcAft>
                <a:spcPts val="0"/>
              </a:spcAft>
              <a:buClr>
                <a:srgbClr val="1A3743"/>
              </a:buClr>
              <a:buSzPts val="1600"/>
              <a:buNone/>
              <a:defRPr sz="1600"/>
            </a:lvl5pPr>
            <a:lvl6pPr lvl="5" algn="ctr">
              <a:lnSpc>
                <a:spcPct val="90000"/>
              </a:lnSpc>
              <a:spcBef>
                <a:spcPts val="300"/>
              </a:spcBef>
              <a:spcAft>
                <a:spcPts val="0"/>
              </a:spcAft>
              <a:buSzPts val="1600"/>
              <a:buNone/>
              <a:defRPr sz="1600"/>
            </a:lvl6pPr>
            <a:lvl7pPr lvl="6" algn="ctr">
              <a:lnSpc>
                <a:spcPct val="90000"/>
              </a:lnSpc>
              <a:spcBef>
                <a:spcPts val="900"/>
              </a:spcBef>
              <a:spcAft>
                <a:spcPts val="0"/>
              </a:spcAft>
              <a:buClr>
                <a:srgbClr val="1A3743"/>
              </a:buClr>
              <a:buSzPts val="1600"/>
              <a:buNone/>
              <a:defRPr sz="1600"/>
            </a:lvl7pPr>
            <a:lvl8pPr lvl="7" algn="ctr">
              <a:lnSpc>
                <a:spcPct val="90000"/>
              </a:lnSpc>
              <a:spcBef>
                <a:spcPts val="900"/>
              </a:spcBef>
              <a:spcAft>
                <a:spcPts val="0"/>
              </a:spcAft>
              <a:buClr>
                <a:srgbClr val="1A3743"/>
              </a:buClr>
              <a:buSzPts val="1600"/>
              <a:buNone/>
              <a:defRPr sz="1600"/>
            </a:lvl8pPr>
            <a:lvl9pPr lvl="8" algn="ctr">
              <a:lnSpc>
                <a:spcPct val="100000"/>
              </a:lnSpc>
              <a:spcBef>
                <a:spcPts val="0"/>
              </a:spcBef>
              <a:spcAft>
                <a:spcPts val="900"/>
              </a:spcAft>
              <a:buClr>
                <a:srgbClr val="1A3743"/>
              </a:buClr>
              <a:buSzPts val="1600"/>
              <a:buNone/>
              <a:defRPr sz="1600"/>
            </a:lvl9pPr>
          </a:lstStyle>
          <a:p/>
        </p:txBody>
      </p:sp>
      <p:sp>
        <p:nvSpPr>
          <p:cNvPr id="250" name="Google Shape;250;p53"/>
          <p:cNvSpPr txBox="1"/>
          <p:nvPr>
            <p:ph type="ctrTitle"/>
          </p:nvPr>
        </p:nvSpPr>
        <p:spPr>
          <a:xfrm>
            <a:off x="4755872" y="2352097"/>
            <a:ext cx="6868800" cy="1414347"/>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Clr>
                <a:schemeClr val="lt1"/>
              </a:buClr>
              <a:buSzPts val="5400"/>
              <a:buFont typeface="Merriweather Sans"/>
              <a:buNone/>
              <a:defRPr b="1" i="0" sz="5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51" name="Google Shape;251;p53"/>
          <p:cNvPicPr preferRelativeResize="0"/>
          <p:nvPr/>
        </p:nvPicPr>
        <p:blipFill rotWithShape="1">
          <a:blip r:embed="rId3">
            <a:alphaModFix/>
          </a:blip>
          <a:srcRect b="0" l="0" r="0" t="0"/>
          <a:stretch/>
        </p:blipFill>
        <p:spPr>
          <a:xfrm>
            <a:off x="557626" y="5216400"/>
            <a:ext cx="1899930" cy="1234955"/>
          </a:xfrm>
          <a:prstGeom prst="rect">
            <a:avLst/>
          </a:prstGeom>
          <a:noFill/>
          <a:ln>
            <a:noFill/>
          </a:ln>
        </p:spPr>
      </p:pic>
      <p:sp>
        <p:nvSpPr>
          <p:cNvPr id="252" name="Google Shape;252;p53"/>
          <p:cNvSpPr txBox="1"/>
          <p:nvPr/>
        </p:nvSpPr>
        <p:spPr>
          <a:xfrm>
            <a:off x="9589477" y="8909538"/>
            <a:ext cx="0" cy="0"/>
          </a:xfrm>
          <a:prstGeom prst="rect">
            <a:avLst/>
          </a:prstGeom>
          <a:noFill/>
          <a:ln cap="flat" cmpd="sng" w="9525">
            <a:solidFill>
              <a:schemeClr val="accent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Layout guide" showMasterSp="0">
  <p:cSld name="D. Layout guide">
    <p:spTree>
      <p:nvGrpSpPr>
        <p:cNvPr id="253" name="Shape 253"/>
        <p:cNvGrpSpPr/>
        <p:nvPr/>
      </p:nvGrpSpPr>
      <p:grpSpPr>
        <a:xfrm>
          <a:off x="0" y="0"/>
          <a:ext cx="0" cy="0"/>
          <a:chOff x="0" y="0"/>
          <a:chExt cx="0" cy="0"/>
        </a:xfrm>
      </p:grpSpPr>
      <p:grpSp>
        <p:nvGrpSpPr>
          <p:cNvPr id="254" name="Google Shape;254;p54"/>
          <p:cNvGrpSpPr/>
          <p:nvPr/>
        </p:nvGrpSpPr>
        <p:grpSpPr>
          <a:xfrm>
            <a:off x="-600" y="-1"/>
            <a:ext cx="12193800" cy="6858001"/>
            <a:chOff x="-600" y="-1"/>
            <a:chExt cx="12193800" cy="6858001"/>
          </a:xfrm>
        </p:grpSpPr>
        <p:sp>
          <p:nvSpPr>
            <p:cNvPr id="255" name="Google Shape;255;p54"/>
            <p:cNvSpPr/>
            <p:nvPr/>
          </p:nvSpPr>
          <p:spPr>
            <a:xfrm>
              <a:off x="0" y="-1"/>
              <a:ext cx="12193200" cy="6858000"/>
            </a:xfrm>
            <a:custGeom>
              <a:rect b="b" l="l" r="r" t="t"/>
              <a:pathLst>
                <a:path extrusionOk="0" h="6858000" w="121932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256" name="Google Shape;256;p54"/>
            <p:cNvGrpSpPr/>
            <p:nvPr/>
          </p:nvGrpSpPr>
          <p:grpSpPr>
            <a:xfrm>
              <a:off x="-600" y="622800"/>
              <a:ext cx="12193200" cy="5536800"/>
              <a:chOff x="12623800" y="622800"/>
              <a:chExt cx="11176000" cy="5536800"/>
            </a:xfrm>
          </p:grpSpPr>
          <p:cxnSp>
            <p:nvCxnSpPr>
              <p:cNvPr id="257" name="Google Shape;257;p54"/>
              <p:cNvCxnSpPr/>
              <p:nvPr/>
            </p:nvCxnSpPr>
            <p:spPr>
              <a:xfrm>
                <a:off x="12623800" y="62280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58" name="Google Shape;258;p54"/>
              <p:cNvCxnSpPr/>
              <p:nvPr/>
            </p:nvCxnSpPr>
            <p:spPr>
              <a:xfrm>
                <a:off x="12623800" y="914211"/>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59" name="Google Shape;259;p54"/>
              <p:cNvCxnSpPr/>
              <p:nvPr/>
            </p:nvCxnSpPr>
            <p:spPr>
              <a:xfrm>
                <a:off x="12623800" y="1205622"/>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60" name="Google Shape;260;p54"/>
              <p:cNvCxnSpPr/>
              <p:nvPr/>
            </p:nvCxnSpPr>
            <p:spPr>
              <a:xfrm>
                <a:off x="12623800" y="149760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61" name="Google Shape;261;p54"/>
              <p:cNvCxnSpPr/>
              <p:nvPr/>
            </p:nvCxnSpPr>
            <p:spPr>
              <a:xfrm>
                <a:off x="12623800" y="1788444"/>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62" name="Google Shape;262;p54"/>
              <p:cNvCxnSpPr/>
              <p:nvPr/>
            </p:nvCxnSpPr>
            <p:spPr>
              <a:xfrm>
                <a:off x="12623800" y="2079855"/>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63" name="Google Shape;263;p54"/>
              <p:cNvCxnSpPr/>
              <p:nvPr/>
            </p:nvCxnSpPr>
            <p:spPr>
              <a:xfrm>
                <a:off x="12623800" y="2371266"/>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64" name="Google Shape;264;p54"/>
              <p:cNvCxnSpPr/>
              <p:nvPr/>
            </p:nvCxnSpPr>
            <p:spPr>
              <a:xfrm>
                <a:off x="12623800" y="2662677"/>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65" name="Google Shape;265;p54"/>
              <p:cNvCxnSpPr/>
              <p:nvPr/>
            </p:nvCxnSpPr>
            <p:spPr>
              <a:xfrm>
                <a:off x="12623800" y="2954088"/>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66" name="Google Shape;266;p54"/>
              <p:cNvCxnSpPr/>
              <p:nvPr/>
            </p:nvCxnSpPr>
            <p:spPr>
              <a:xfrm>
                <a:off x="12623800" y="3245499"/>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67" name="Google Shape;267;p54"/>
              <p:cNvCxnSpPr/>
              <p:nvPr/>
            </p:nvCxnSpPr>
            <p:spPr>
              <a:xfrm>
                <a:off x="12623800" y="353691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68" name="Google Shape;268;p54"/>
              <p:cNvCxnSpPr/>
              <p:nvPr/>
            </p:nvCxnSpPr>
            <p:spPr>
              <a:xfrm>
                <a:off x="12623800" y="3828321"/>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69" name="Google Shape;269;p54"/>
              <p:cNvCxnSpPr/>
              <p:nvPr/>
            </p:nvCxnSpPr>
            <p:spPr>
              <a:xfrm>
                <a:off x="12623800" y="4119732"/>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70" name="Google Shape;270;p54"/>
              <p:cNvCxnSpPr/>
              <p:nvPr/>
            </p:nvCxnSpPr>
            <p:spPr>
              <a:xfrm>
                <a:off x="12623800" y="4411143"/>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71" name="Google Shape;271;p54"/>
              <p:cNvCxnSpPr/>
              <p:nvPr/>
            </p:nvCxnSpPr>
            <p:spPr>
              <a:xfrm>
                <a:off x="12623800" y="4702554"/>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72" name="Google Shape;272;p54"/>
              <p:cNvCxnSpPr/>
              <p:nvPr/>
            </p:nvCxnSpPr>
            <p:spPr>
              <a:xfrm>
                <a:off x="12623800" y="4993965"/>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73" name="Google Shape;273;p54"/>
              <p:cNvCxnSpPr/>
              <p:nvPr/>
            </p:nvCxnSpPr>
            <p:spPr>
              <a:xfrm>
                <a:off x="12623800" y="5285376"/>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74" name="Google Shape;274;p54"/>
              <p:cNvCxnSpPr/>
              <p:nvPr/>
            </p:nvCxnSpPr>
            <p:spPr>
              <a:xfrm>
                <a:off x="12623800" y="5576787"/>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75" name="Google Shape;275;p54"/>
              <p:cNvCxnSpPr/>
              <p:nvPr/>
            </p:nvCxnSpPr>
            <p:spPr>
              <a:xfrm>
                <a:off x="12623800" y="5868198"/>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76" name="Google Shape;276;p54"/>
              <p:cNvCxnSpPr/>
              <p:nvPr/>
            </p:nvCxnSpPr>
            <p:spPr>
              <a:xfrm>
                <a:off x="12623800" y="615960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grpSp>
        <p:grpSp>
          <p:nvGrpSpPr>
            <p:cNvPr id="277" name="Google Shape;277;p54"/>
            <p:cNvGrpSpPr/>
            <p:nvPr/>
          </p:nvGrpSpPr>
          <p:grpSpPr>
            <a:xfrm>
              <a:off x="1277000" y="623550"/>
              <a:ext cx="9638000" cy="5537047"/>
              <a:chOff x="1277000" y="623550"/>
              <a:chExt cx="9638000" cy="5537047"/>
            </a:xfrm>
          </p:grpSpPr>
          <p:sp>
            <p:nvSpPr>
              <p:cNvPr id="278" name="Google Shape;278;p54"/>
              <p:cNvSpPr/>
              <p:nvPr/>
            </p:nvSpPr>
            <p:spPr>
              <a:xfrm>
                <a:off x="6887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79" name="Google Shape;279;p54"/>
              <p:cNvSpPr/>
              <p:nvPr/>
            </p:nvSpPr>
            <p:spPr>
              <a:xfrm>
                <a:off x="8757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80" name="Google Shape;280;p54"/>
              <p:cNvSpPr/>
              <p:nvPr/>
            </p:nvSpPr>
            <p:spPr>
              <a:xfrm>
                <a:off x="7822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81" name="Google Shape;281;p54"/>
              <p:cNvSpPr/>
              <p:nvPr/>
            </p:nvSpPr>
            <p:spPr>
              <a:xfrm>
                <a:off x="9692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82" name="Google Shape;282;p54"/>
              <p:cNvSpPr/>
              <p:nvPr/>
            </p:nvSpPr>
            <p:spPr>
              <a:xfrm>
                <a:off x="10627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83" name="Google Shape;283;p54"/>
              <p:cNvSpPr/>
              <p:nvPr/>
            </p:nvSpPr>
            <p:spPr>
              <a:xfrm>
                <a:off x="5952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84" name="Google Shape;284;p54"/>
              <p:cNvSpPr/>
              <p:nvPr/>
            </p:nvSpPr>
            <p:spPr>
              <a:xfrm>
                <a:off x="1277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85" name="Google Shape;285;p54"/>
              <p:cNvSpPr/>
              <p:nvPr/>
            </p:nvSpPr>
            <p:spPr>
              <a:xfrm>
                <a:off x="2212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86" name="Google Shape;286;p54"/>
              <p:cNvSpPr/>
              <p:nvPr/>
            </p:nvSpPr>
            <p:spPr>
              <a:xfrm>
                <a:off x="3147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87" name="Google Shape;287;p54"/>
              <p:cNvSpPr/>
              <p:nvPr/>
            </p:nvSpPr>
            <p:spPr>
              <a:xfrm>
                <a:off x="4082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88" name="Google Shape;288;p54"/>
              <p:cNvSpPr/>
              <p:nvPr/>
            </p:nvSpPr>
            <p:spPr>
              <a:xfrm>
                <a:off x="5017000" y="623550"/>
                <a:ext cx="288000" cy="5537047"/>
              </a:xfrm>
              <a:prstGeom prst="rect">
                <a:avLst/>
              </a:prstGeom>
              <a:solidFill>
                <a:schemeClr val="accent5">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289" name="Google Shape;289;p54"/>
            <p:cNvSpPr/>
            <p:nvPr/>
          </p:nvSpPr>
          <p:spPr>
            <a:xfrm>
              <a:off x="-600" y="0"/>
              <a:ext cx="12193200" cy="6858000"/>
            </a:xfrm>
            <a:custGeom>
              <a:rect b="b" l="l" r="r" t="t"/>
              <a:pathLst>
                <a:path extrusionOk="0" h="3396" w="602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575757"/>
                </a:solidFill>
                <a:latin typeface="Trebuchet MS"/>
                <a:ea typeface="Trebuchet MS"/>
                <a:cs typeface="Trebuchet MS"/>
                <a:sym typeface="Trebuchet MS"/>
              </a:endParaRPr>
            </a:p>
          </p:txBody>
        </p:sp>
        <p:sp>
          <p:nvSpPr>
            <p:cNvPr id="290" name="Google Shape;290;p54"/>
            <p:cNvSpPr/>
            <p:nvPr/>
          </p:nvSpPr>
          <p:spPr>
            <a:xfrm>
              <a:off x="629400" y="6159600"/>
              <a:ext cx="10933200" cy="378584"/>
            </a:xfrm>
            <a:prstGeom prst="rect">
              <a:avLst/>
            </a:prstGeom>
            <a:solidFill>
              <a:schemeClr val="accent3">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91" name="Google Shape;291;p54"/>
            <p:cNvSpPr/>
            <p:nvPr/>
          </p:nvSpPr>
          <p:spPr>
            <a:xfrm>
              <a:off x="629400" y="1497600"/>
              <a:ext cx="10932229" cy="583200"/>
            </a:xfrm>
            <a:prstGeom prst="rect">
              <a:avLst/>
            </a:prstGeom>
            <a:solidFill>
              <a:schemeClr val="accent3">
                <a:alpha val="1411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292" name="Google Shape;292;p54"/>
            <p:cNvGrpSpPr/>
            <p:nvPr/>
          </p:nvGrpSpPr>
          <p:grpSpPr>
            <a:xfrm>
              <a:off x="629400" y="5975122"/>
              <a:ext cx="10933200" cy="79536"/>
              <a:chOff x="629400" y="5975122"/>
              <a:chExt cx="10933200" cy="79536"/>
            </a:xfrm>
          </p:grpSpPr>
          <p:sp>
            <p:nvSpPr>
              <p:cNvPr id="293" name="Google Shape;293;p54"/>
              <p:cNvSpPr/>
              <p:nvPr/>
            </p:nvSpPr>
            <p:spPr>
              <a:xfrm>
                <a:off x="2880128" y="5975122"/>
                <a:ext cx="1930288" cy="79536"/>
              </a:xfrm>
              <a:prstGeom prst="rect">
                <a:avLst/>
              </a:prstGeom>
              <a:solidFill>
                <a:schemeClr val="accent5">
                  <a:alpha val="9019"/>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94" name="Google Shape;294;p54"/>
              <p:cNvSpPr/>
              <p:nvPr/>
            </p:nvSpPr>
            <p:spPr>
              <a:xfrm>
                <a:off x="9626194" y="5975122"/>
                <a:ext cx="1936406" cy="79536"/>
              </a:xfrm>
              <a:prstGeom prst="rect">
                <a:avLst/>
              </a:prstGeom>
              <a:solidFill>
                <a:schemeClr val="accent5">
                  <a:alpha val="9019"/>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95" name="Google Shape;295;p54"/>
              <p:cNvSpPr/>
              <p:nvPr/>
            </p:nvSpPr>
            <p:spPr>
              <a:xfrm>
                <a:off x="7372407" y="5975122"/>
                <a:ext cx="1936406" cy="79536"/>
              </a:xfrm>
              <a:prstGeom prst="rect">
                <a:avLst/>
              </a:prstGeom>
              <a:solidFill>
                <a:schemeClr val="accent5">
                  <a:alpha val="9019"/>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96" name="Google Shape;296;p54"/>
              <p:cNvSpPr/>
              <p:nvPr/>
            </p:nvSpPr>
            <p:spPr>
              <a:xfrm>
                <a:off x="5127797" y="5975122"/>
                <a:ext cx="1927229" cy="79536"/>
              </a:xfrm>
              <a:prstGeom prst="rect">
                <a:avLst/>
              </a:prstGeom>
              <a:solidFill>
                <a:schemeClr val="accent5">
                  <a:alpha val="9019"/>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97" name="Google Shape;297;p54"/>
              <p:cNvSpPr/>
              <p:nvPr/>
            </p:nvSpPr>
            <p:spPr>
              <a:xfrm>
                <a:off x="629400" y="5975122"/>
                <a:ext cx="1933347" cy="79536"/>
              </a:xfrm>
              <a:prstGeom prst="rect">
                <a:avLst/>
              </a:prstGeom>
              <a:solidFill>
                <a:schemeClr val="accent5">
                  <a:alpha val="9019"/>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298" name="Google Shape;298;p54"/>
            <p:cNvSpPr/>
            <p:nvPr/>
          </p:nvSpPr>
          <p:spPr>
            <a:xfrm>
              <a:off x="629400" y="2080801"/>
              <a:ext cx="10933200" cy="4078800"/>
            </a:xfrm>
            <a:custGeom>
              <a:rect b="b" l="l" r="r" t="t"/>
              <a:pathLst>
                <a:path extrusionOk="0" h="5537797" w="10931999">
                  <a:moveTo>
                    <a:pt x="0" y="0"/>
                  </a:moveTo>
                  <a:lnTo>
                    <a:pt x="10931999" y="0"/>
                  </a:lnTo>
                  <a:lnTo>
                    <a:pt x="10931999" y="5537797"/>
                  </a:lnTo>
                  <a:lnTo>
                    <a:pt x="0" y="5537797"/>
                  </a:lnTo>
                  <a:close/>
                </a:path>
              </a:pathLst>
            </a:custGeom>
            <a:noFill/>
            <a:ln cap="flat" cmpd="sng" w="9525">
              <a:solidFill>
                <a:srgbClr val="E71C57">
                  <a:alpha val="34117"/>
                </a:srgb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299" name="Google Shape;299;p54"/>
            <p:cNvSpPr txBox="1"/>
            <p:nvPr/>
          </p:nvSpPr>
          <p:spPr>
            <a:xfrm>
              <a:off x="630000" y="6144442"/>
              <a:ext cx="9030914" cy="415498"/>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1. xxxx  2. xxxx  3. List footnotes in numerical order. Footnote numbers are not bracketed. Use 10pt font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Note: Do not put a period at the end of the note or the source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Source: Include a source for every chart that you use. Separate sources with a semicolon; BCG-related sources go at the end</a:t>
              </a:r>
              <a:endParaRPr b="0" i="0" sz="1400" u="none" cap="none" strike="noStrike">
                <a:solidFill>
                  <a:srgbClr val="000000"/>
                </a:solidFill>
                <a:latin typeface="Arial"/>
                <a:ea typeface="Arial"/>
                <a:cs typeface="Arial"/>
                <a:sym typeface="Arial"/>
              </a:endParaRPr>
            </a:p>
          </p:txBody>
        </p:sp>
      </p:grpSp>
      <p:sp>
        <p:nvSpPr>
          <p:cNvPr id="300" name="Google Shape;300;p54"/>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ection Header" showMasterSp="0">
  <p:cSld name="Agenda Section Header">
    <p:spTree>
      <p:nvGrpSpPr>
        <p:cNvPr id="301" name="Shape 301"/>
        <p:cNvGrpSpPr/>
        <p:nvPr/>
      </p:nvGrpSpPr>
      <p:grpSpPr>
        <a:xfrm>
          <a:off x="0" y="0"/>
          <a:ext cx="0" cy="0"/>
          <a:chOff x="0" y="0"/>
          <a:chExt cx="0" cy="0"/>
        </a:xfrm>
      </p:grpSpPr>
      <p:sp>
        <p:nvSpPr>
          <p:cNvPr id="302" name="Google Shape;302;p55"/>
          <p:cNvSpPr/>
          <p:nvPr/>
        </p:nvSpPr>
        <p:spPr>
          <a:xfrm>
            <a:off x="1284743" y="1428131"/>
            <a:ext cx="947672" cy="947672"/>
          </a:xfrm>
          <a:prstGeom prst="rect">
            <a:avLst/>
          </a:prstGeom>
          <a:noFill/>
          <a:ln cap="flat" cmpd="sng" w="38100">
            <a:solidFill>
              <a:srgbClr val="8BBA9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303" name="Google Shape;303;p55"/>
          <p:cNvSpPr/>
          <p:nvPr/>
        </p:nvSpPr>
        <p:spPr>
          <a:xfrm>
            <a:off x="1285200" y="2667600"/>
            <a:ext cx="9619200" cy="3200400"/>
          </a:xfrm>
          <a:prstGeom prst="rect">
            <a:avLst/>
          </a:prstGeom>
          <a:noFill/>
          <a:ln cap="flat" cmpd="sng" w="38100">
            <a:solidFill>
              <a:srgbClr val="8BBA9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304" name="Google Shape;304;p55"/>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05" name="Google Shape;305;p55"/>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Full Width Overview" showMasterSp="0">
  <p:cSld name="Agenda Full Width Overview">
    <p:spTree>
      <p:nvGrpSpPr>
        <p:cNvPr id="306" name="Shape 306"/>
        <p:cNvGrpSpPr/>
        <p:nvPr/>
      </p:nvGrpSpPr>
      <p:grpSpPr>
        <a:xfrm>
          <a:off x="0" y="0"/>
          <a:ext cx="0" cy="0"/>
          <a:chOff x="0" y="0"/>
          <a:chExt cx="0" cy="0"/>
        </a:xfrm>
      </p:grpSpPr>
      <p:sp>
        <p:nvSpPr>
          <p:cNvPr id="307" name="Google Shape;307;p56"/>
          <p:cNvSpPr txBox="1"/>
          <p:nvPr/>
        </p:nvSpPr>
        <p:spPr>
          <a:xfrm>
            <a:off x="630000" y="622800"/>
            <a:ext cx="7189998" cy="47089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3400"/>
              <a:buFont typeface="Merriweather Sans"/>
              <a:buNone/>
            </a:pPr>
            <a:r>
              <a:rPr b="1" i="0" lang="en-US" sz="3400" u="none" cap="none" strike="noStrike">
                <a:solidFill>
                  <a:schemeClr val="lt1"/>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
        <p:nvSpPr>
          <p:cNvPr id="308" name="Google Shape;308;p56"/>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09" name="Google Shape;309;p56"/>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310" name="Google Shape;310;p56"/>
          <p:cNvGrpSpPr/>
          <p:nvPr/>
        </p:nvGrpSpPr>
        <p:grpSpPr>
          <a:xfrm>
            <a:off x="287430" y="1093698"/>
            <a:ext cx="11904570" cy="191294"/>
            <a:chOff x="709461" y="3584644"/>
            <a:chExt cx="11904570" cy="191294"/>
          </a:xfrm>
        </p:grpSpPr>
        <p:cxnSp>
          <p:nvCxnSpPr>
            <p:cNvPr id="311" name="Google Shape;311;p56"/>
            <p:cNvCxnSpPr/>
            <p:nvPr/>
          </p:nvCxnSpPr>
          <p:spPr>
            <a:xfrm>
              <a:off x="921224" y="3680016"/>
              <a:ext cx="11692807" cy="0"/>
            </a:xfrm>
            <a:prstGeom prst="straightConnector1">
              <a:avLst/>
            </a:prstGeom>
            <a:noFill/>
            <a:ln cap="flat" cmpd="sng" w="38100">
              <a:solidFill>
                <a:srgbClr val="8BBA91"/>
              </a:solidFill>
              <a:prstDash val="solid"/>
              <a:miter lim="800000"/>
              <a:headEnd len="sm" w="sm" type="none"/>
              <a:tailEnd len="sm" w="sm" type="none"/>
            </a:ln>
          </p:spPr>
        </p:cxnSp>
        <p:sp>
          <p:nvSpPr>
            <p:cNvPr id="312" name="Google Shape;312;p56"/>
            <p:cNvSpPr/>
            <p:nvPr/>
          </p:nvSpPr>
          <p:spPr>
            <a:xfrm>
              <a:off x="709461" y="3584644"/>
              <a:ext cx="191294" cy="191294"/>
            </a:xfrm>
            <a:prstGeom prst="ellipse">
              <a:avLst/>
            </a:prstGeom>
            <a:noFill/>
            <a:ln cap="rnd" cmpd="sng" w="38100">
              <a:solidFill>
                <a:srgbClr val="8BBA9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Two-Thirds" showMasterSp="0">
  <p:cSld name="Agenda Two-Thirds">
    <p:spTree>
      <p:nvGrpSpPr>
        <p:cNvPr id="313" name="Shape 313"/>
        <p:cNvGrpSpPr/>
        <p:nvPr/>
      </p:nvGrpSpPr>
      <p:grpSpPr>
        <a:xfrm>
          <a:off x="0" y="0"/>
          <a:ext cx="0" cy="0"/>
          <a:chOff x="0" y="0"/>
          <a:chExt cx="0" cy="0"/>
        </a:xfrm>
      </p:grpSpPr>
      <p:pic>
        <p:nvPicPr>
          <p:cNvPr id="314" name="Google Shape;314;p57"/>
          <p:cNvPicPr preferRelativeResize="0"/>
          <p:nvPr/>
        </p:nvPicPr>
        <p:blipFill rotWithShape="1">
          <a:blip r:embed="rId2">
            <a:alphaModFix/>
          </a:blip>
          <a:srcRect b="27" l="29398" r="101" t="8741"/>
          <a:stretch/>
        </p:blipFill>
        <p:spPr>
          <a:xfrm flipH="1">
            <a:off x="3671068" y="0"/>
            <a:ext cx="416951" cy="6858000"/>
          </a:xfrm>
          <a:prstGeom prst="rect">
            <a:avLst/>
          </a:prstGeom>
          <a:noFill/>
          <a:ln>
            <a:noFill/>
          </a:ln>
        </p:spPr>
      </p:pic>
      <p:sp>
        <p:nvSpPr>
          <p:cNvPr id="315" name="Google Shape;315;p57"/>
          <p:cNvSpPr/>
          <p:nvPr/>
        </p:nvSpPr>
        <p:spPr>
          <a:xfrm>
            <a:off x="4080763" y="-1309"/>
            <a:ext cx="8111237" cy="6859309"/>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316" name="Google Shape;316;p57"/>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7F7F7F"/>
              </a:buClr>
              <a:buSzPts val="1000"/>
              <a:buFont typeface="Trebuchet MS"/>
              <a:buNone/>
            </a:pPr>
            <a:fld id="{00000000-1234-1234-1234-123412341234}" type="slidenum">
              <a:rPr b="0" i="0" lang="en-US" sz="1000" u="none" cap="none" strike="noStrike">
                <a:solidFill>
                  <a:srgbClr val="7F7F7F"/>
                </a:solidFill>
                <a:latin typeface="Trebuchet MS"/>
                <a:ea typeface="Trebuchet MS"/>
                <a:cs typeface="Trebuchet MS"/>
                <a:sym typeface="Trebuchet MS"/>
              </a:rPr>
              <a:t>‹#›</a:t>
            </a:fld>
            <a:endParaRPr b="0" i="0" sz="1000" u="none" cap="none" strike="noStrike">
              <a:solidFill>
                <a:srgbClr val="7F7F7F"/>
              </a:solidFill>
              <a:latin typeface="Trebuchet MS"/>
              <a:ea typeface="Trebuchet MS"/>
              <a:cs typeface="Trebuchet MS"/>
              <a:sym typeface="Trebuchet MS"/>
            </a:endParaRPr>
          </a:p>
        </p:txBody>
      </p:sp>
      <p:sp>
        <p:nvSpPr>
          <p:cNvPr id="317" name="Google Shape;317;p57"/>
          <p:cNvSpPr txBox="1"/>
          <p:nvPr/>
        </p:nvSpPr>
        <p:spPr>
          <a:xfrm>
            <a:off x="630000" y="3207715"/>
            <a:ext cx="1733372" cy="44319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cap="none" strike="noStrike">
                <a:solidFill>
                  <a:schemeClr val="lt1"/>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
        <p:nvSpPr>
          <p:cNvPr id="318" name="Google Shape;318;p57"/>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19" name="Google Shape;319;p57"/>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Section Header Overview" showMasterSp="0">
  <p:cSld name="Agenda D. Section Header Overview">
    <p:spTree>
      <p:nvGrpSpPr>
        <p:cNvPr id="320" name="Shape 320"/>
        <p:cNvGrpSpPr/>
        <p:nvPr/>
      </p:nvGrpSpPr>
      <p:grpSpPr>
        <a:xfrm>
          <a:off x="0" y="0"/>
          <a:ext cx="0" cy="0"/>
          <a:chOff x="0" y="0"/>
          <a:chExt cx="0" cy="0"/>
        </a:xfrm>
      </p:grpSpPr>
      <p:sp>
        <p:nvSpPr>
          <p:cNvPr id="321" name="Google Shape;321;p58"/>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22" name="Google Shape;322;p58"/>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p58"/>
          <p:cNvSpPr/>
          <p:nvPr/>
        </p:nvSpPr>
        <p:spPr>
          <a:xfrm>
            <a:off x="1388145" y="4691187"/>
            <a:ext cx="929337" cy="995874"/>
          </a:xfrm>
          <a:prstGeom prst="rect">
            <a:avLst/>
          </a:prstGeom>
          <a:noFill/>
          <a:ln cap="flat" cmpd="sng" w="38100">
            <a:solidFill>
              <a:srgbClr val="8BBA9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95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324" name="Google Shape;324;p58"/>
          <p:cNvSpPr/>
          <p:nvPr/>
        </p:nvSpPr>
        <p:spPr>
          <a:xfrm>
            <a:off x="2509482" y="4691187"/>
            <a:ext cx="1570152" cy="1468176"/>
          </a:xfrm>
          <a:prstGeom prst="rect">
            <a:avLst/>
          </a:prstGeom>
          <a:noFill/>
          <a:ln cap="flat" cmpd="sng" w="38100">
            <a:solidFill>
              <a:srgbClr val="8BBA91"/>
            </a:solidFill>
            <a:prstDash val="solid"/>
            <a:miter lim="800000"/>
            <a:headEnd len="sm" w="sm" type="none"/>
            <a:tailEnd len="sm" w="sm" type="none"/>
          </a:ln>
        </p:spPr>
        <p:txBody>
          <a:bodyPr anchorCtr="0" anchor="t" bIns="182875" lIns="182875" spcFirstLastPara="1" rIns="182875" wrap="square" tIns="180000">
            <a:noAutofit/>
          </a:bodyPr>
          <a:lstStyle/>
          <a:p>
            <a:pPr indent="0" lvl="0" marL="0" marR="0" rtl="0" algn="l">
              <a:lnSpc>
                <a:spcPct val="95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325" name="Google Shape;325;p58"/>
          <p:cNvSpPr txBox="1"/>
          <p:nvPr/>
        </p:nvSpPr>
        <p:spPr>
          <a:xfrm>
            <a:off x="630000" y="907199"/>
            <a:ext cx="3448800" cy="3488400"/>
          </a:xfrm>
          <a:prstGeom prst="rect">
            <a:avLst/>
          </a:prstGeom>
          <a:noFill/>
          <a:ln cap="flat" cmpd="sng" w="38100">
            <a:solidFill>
              <a:srgbClr val="8BBA91"/>
            </a:solidFill>
            <a:prstDash val="solid"/>
            <a:round/>
            <a:headEnd len="sm" w="sm" type="none"/>
            <a:tailEnd len="sm" w="sm" type="none"/>
          </a:ln>
        </p:spPr>
        <p:txBody>
          <a:bodyPr anchorCtr="0" anchor="t" bIns="0" lIns="612000" spcFirstLastPara="1" rIns="0" wrap="square" tIns="468000">
            <a:noAutofit/>
          </a:bodyPr>
          <a:lstStyle/>
          <a:p>
            <a:pPr indent="0" lvl="0" marL="0" marR="0" rtl="0" algn="l">
              <a:lnSpc>
                <a:spcPct val="90000"/>
              </a:lnSpc>
              <a:spcBef>
                <a:spcPts val="0"/>
              </a:spcBef>
              <a:spcAft>
                <a:spcPts val="0"/>
              </a:spcAft>
              <a:buClr>
                <a:srgbClr val="000000"/>
              </a:buClr>
              <a:buSzPts val="5400"/>
              <a:buFont typeface="Arial"/>
              <a:buNone/>
            </a:pPr>
            <a:r>
              <a:t/>
            </a:r>
            <a:endParaRPr b="0" i="0" sz="5400" u="none" cap="none" strike="noStrike">
              <a:solidFill>
                <a:schemeClr val="lt1"/>
              </a:solidFill>
              <a:latin typeface="Trebuchet MS"/>
              <a:ea typeface="Trebuchet MS"/>
              <a:cs typeface="Trebuchet MS"/>
              <a:sym typeface="Trebuchet MS"/>
            </a:endParaRPr>
          </a:p>
        </p:txBody>
      </p:sp>
      <p:sp>
        <p:nvSpPr>
          <p:cNvPr id="326" name="Google Shape;326;p58"/>
          <p:cNvSpPr txBox="1"/>
          <p:nvPr/>
        </p:nvSpPr>
        <p:spPr>
          <a:xfrm>
            <a:off x="938428" y="1115416"/>
            <a:ext cx="2831224" cy="881780"/>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Clr>
                <a:srgbClr val="000000"/>
              </a:buClr>
              <a:buSzPts val="5400"/>
              <a:buFont typeface="Arial"/>
              <a:buNone/>
            </a:pPr>
            <a:r>
              <a:rPr b="1" i="0" lang="en-US" sz="5400" u="none" cap="none" strike="noStrike">
                <a:solidFill>
                  <a:srgbClr val="1A3743"/>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Section Header" showMasterSp="0">
  <p:cSld name="Agenda D. Section Header">
    <p:spTree>
      <p:nvGrpSpPr>
        <p:cNvPr id="327" name="Shape 327"/>
        <p:cNvGrpSpPr/>
        <p:nvPr/>
      </p:nvGrpSpPr>
      <p:grpSpPr>
        <a:xfrm>
          <a:off x="0" y="0"/>
          <a:ext cx="0" cy="0"/>
          <a:chOff x="0" y="0"/>
          <a:chExt cx="0" cy="0"/>
        </a:xfrm>
      </p:grpSpPr>
      <p:sp>
        <p:nvSpPr>
          <p:cNvPr id="328" name="Google Shape;328;p59"/>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29" name="Google Shape;329;p59"/>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0" name="Google Shape;330;p59"/>
          <p:cNvSpPr/>
          <p:nvPr/>
        </p:nvSpPr>
        <p:spPr>
          <a:xfrm>
            <a:off x="1284743" y="1428131"/>
            <a:ext cx="947672" cy="947672"/>
          </a:xfrm>
          <a:prstGeom prst="rect">
            <a:avLst/>
          </a:prstGeom>
          <a:noFill/>
          <a:ln cap="flat" cmpd="sng" w="38100">
            <a:solidFill>
              <a:srgbClr val="8BBA9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331" name="Google Shape;331;p59"/>
          <p:cNvSpPr/>
          <p:nvPr/>
        </p:nvSpPr>
        <p:spPr>
          <a:xfrm>
            <a:off x="1285200" y="2667600"/>
            <a:ext cx="9619200" cy="3200400"/>
          </a:xfrm>
          <a:prstGeom prst="rect">
            <a:avLst/>
          </a:prstGeom>
          <a:noFill/>
          <a:ln cap="flat" cmpd="sng" w="38100">
            <a:solidFill>
              <a:srgbClr val="8BBA9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Full Width Overview" showMasterSp="0">
  <p:cSld name="Agenda D. Full Width Overview">
    <p:spTree>
      <p:nvGrpSpPr>
        <p:cNvPr id="332" name="Shape 332"/>
        <p:cNvGrpSpPr/>
        <p:nvPr/>
      </p:nvGrpSpPr>
      <p:grpSpPr>
        <a:xfrm>
          <a:off x="0" y="0"/>
          <a:ext cx="0" cy="0"/>
          <a:chOff x="0" y="0"/>
          <a:chExt cx="0" cy="0"/>
        </a:xfrm>
      </p:grpSpPr>
      <p:sp>
        <p:nvSpPr>
          <p:cNvPr id="333" name="Google Shape;333;p60"/>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34" name="Google Shape;334;p60"/>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5" name="Google Shape;335;p60"/>
          <p:cNvSpPr txBox="1"/>
          <p:nvPr/>
        </p:nvSpPr>
        <p:spPr>
          <a:xfrm>
            <a:off x="630000" y="622800"/>
            <a:ext cx="7189998" cy="47089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A3743"/>
              </a:buClr>
              <a:buSzPts val="3400"/>
              <a:buFont typeface="Merriweather Sans"/>
              <a:buNone/>
            </a:pPr>
            <a:r>
              <a:rPr b="1" i="0" lang="en-US" sz="3400" u="none" cap="none" strike="noStrike">
                <a:solidFill>
                  <a:srgbClr val="1A3743"/>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grpSp>
        <p:nvGrpSpPr>
          <p:cNvPr id="336" name="Google Shape;336;p60"/>
          <p:cNvGrpSpPr/>
          <p:nvPr/>
        </p:nvGrpSpPr>
        <p:grpSpPr>
          <a:xfrm>
            <a:off x="287430" y="1093698"/>
            <a:ext cx="11904570" cy="191294"/>
            <a:chOff x="709461" y="3584644"/>
            <a:chExt cx="11904570" cy="191294"/>
          </a:xfrm>
        </p:grpSpPr>
        <p:cxnSp>
          <p:nvCxnSpPr>
            <p:cNvPr id="337" name="Google Shape;337;p60"/>
            <p:cNvCxnSpPr/>
            <p:nvPr/>
          </p:nvCxnSpPr>
          <p:spPr>
            <a:xfrm>
              <a:off x="921224" y="3680016"/>
              <a:ext cx="11692807" cy="0"/>
            </a:xfrm>
            <a:prstGeom prst="straightConnector1">
              <a:avLst/>
            </a:prstGeom>
            <a:noFill/>
            <a:ln cap="flat" cmpd="sng" w="38100">
              <a:solidFill>
                <a:srgbClr val="8BBA91"/>
              </a:solidFill>
              <a:prstDash val="solid"/>
              <a:miter lim="800000"/>
              <a:headEnd len="sm" w="sm" type="none"/>
              <a:tailEnd len="sm" w="sm" type="none"/>
            </a:ln>
          </p:spPr>
        </p:cxnSp>
        <p:sp>
          <p:nvSpPr>
            <p:cNvPr id="338" name="Google Shape;338;p60"/>
            <p:cNvSpPr/>
            <p:nvPr/>
          </p:nvSpPr>
          <p:spPr>
            <a:xfrm>
              <a:off x="709461" y="3584644"/>
              <a:ext cx="191294" cy="191294"/>
            </a:xfrm>
            <a:prstGeom prst="ellipse">
              <a:avLst/>
            </a:prstGeom>
            <a:noFill/>
            <a:ln cap="rnd" cmpd="sng" w="38100">
              <a:solidFill>
                <a:srgbClr val="8BBA9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two third" showMasterSp="0">
  <p:cSld name="D. Green two third">
    <p:spTree>
      <p:nvGrpSpPr>
        <p:cNvPr id="40" name="Shape 40"/>
        <p:cNvGrpSpPr/>
        <p:nvPr/>
      </p:nvGrpSpPr>
      <p:grpSpPr>
        <a:xfrm>
          <a:off x="0" y="0"/>
          <a:ext cx="0" cy="0"/>
          <a:chOff x="0" y="0"/>
          <a:chExt cx="0" cy="0"/>
        </a:xfrm>
      </p:grpSpPr>
      <p:pic>
        <p:nvPicPr>
          <p:cNvPr id="41" name="Google Shape;41;p23"/>
          <p:cNvPicPr preferRelativeResize="0"/>
          <p:nvPr/>
        </p:nvPicPr>
        <p:blipFill rotWithShape="1">
          <a:blip r:embed="rId2">
            <a:alphaModFix/>
          </a:blip>
          <a:srcRect b="27" l="29398" r="101" t="8741"/>
          <a:stretch/>
        </p:blipFill>
        <p:spPr>
          <a:xfrm flipH="1">
            <a:off x="7409849" y="0"/>
            <a:ext cx="416951" cy="6858000"/>
          </a:xfrm>
          <a:prstGeom prst="rect">
            <a:avLst/>
          </a:prstGeom>
          <a:noFill/>
          <a:ln>
            <a:noFill/>
          </a:ln>
        </p:spPr>
      </p:pic>
      <p:sp>
        <p:nvSpPr>
          <p:cNvPr id="42" name="Google Shape;42;p23"/>
          <p:cNvSpPr/>
          <p:nvPr/>
        </p:nvSpPr>
        <p:spPr>
          <a:xfrm>
            <a:off x="7819543" y="0"/>
            <a:ext cx="4372457" cy="68580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3" name="Google Shape;43;p23"/>
          <p:cNvSpPr/>
          <p:nvPr>
            <p:ph idx="2" type="pic"/>
          </p:nvPr>
        </p:nvSpPr>
        <p:spPr>
          <a:xfrm>
            <a:off x="7820025" y="0"/>
            <a:ext cx="4371975" cy="6858000"/>
          </a:xfrm>
          <a:prstGeom prst="rect">
            <a:avLst/>
          </a:prstGeom>
          <a:noFill/>
          <a:ln>
            <a:noFill/>
          </a:ln>
        </p:spPr>
      </p:sp>
      <p:sp>
        <p:nvSpPr>
          <p:cNvPr id="44" name="Google Shape;44;p23"/>
          <p:cNvSpPr txBox="1"/>
          <p:nvPr>
            <p:ph type="title"/>
          </p:nvPr>
        </p:nvSpPr>
        <p:spPr>
          <a:xfrm>
            <a:off x="630936" y="1785600"/>
            <a:ext cx="6247552"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400"/>
              <a:buFont typeface="Merriweather Sans"/>
              <a:buNone/>
              <a:defRPr b="1" i="0" sz="4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3"/>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46" name="Google Shape;46;p23"/>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Two-Thirds" showMasterSp="0">
  <p:cSld name="Agenda D. Two-Thirds">
    <p:spTree>
      <p:nvGrpSpPr>
        <p:cNvPr id="339" name="Shape 339"/>
        <p:cNvGrpSpPr/>
        <p:nvPr/>
      </p:nvGrpSpPr>
      <p:grpSpPr>
        <a:xfrm>
          <a:off x="0" y="0"/>
          <a:ext cx="0" cy="0"/>
          <a:chOff x="0" y="0"/>
          <a:chExt cx="0" cy="0"/>
        </a:xfrm>
      </p:grpSpPr>
      <p:pic>
        <p:nvPicPr>
          <p:cNvPr id="340" name="Google Shape;340;p61"/>
          <p:cNvPicPr preferRelativeResize="0"/>
          <p:nvPr/>
        </p:nvPicPr>
        <p:blipFill rotWithShape="1">
          <a:blip r:embed="rId2">
            <a:alphaModFix/>
          </a:blip>
          <a:srcRect b="27" l="29398" r="101" t="8741"/>
          <a:stretch/>
        </p:blipFill>
        <p:spPr>
          <a:xfrm flipH="1">
            <a:off x="3671068" y="0"/>
            <a:ext cx="416951" cy="6858000"/>
          </a:xfrm>
          <a:prstGeom prst="rect">
            <a:avLst/>
          </a:prstGeom>
          <a:noFill/>
          <a:ln>
            <a:noFill/>
          </a:ln>
        </p:spPr>
      </p:pic>
      <p:sp>
        <p:nvSpPr>
          <p:cNvPr id="341" name="Google Shape;341;p61"/>
          <p:cNvSpPr/>
          <p:nvPr/>
        </p:nvSpPr>
        <p:spPr>
          <a:xfrm>
            <a:off x="4080763" y="-1309"/>
            <a:ext cx="8111237" cy="685930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342" name="Google Shape;342;p61"/>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7F7F7F"/>
              </a:buClr>
              <a:buSzPts val="1000"/>
              <a:buFont typeface="Trebuchet MS"/>
              <a:buNone/>
            </a:pPr>
            <a:fld id="{00000000-1234-1234-1234-123412341234}" type="slidenum">
              <a:rPr b="0" i="0" lang="en-US" sz="1000" u="none" cap="none" strike="noStrike">
                <a:solidFill>
                  <a:srgbClr val="7F7F7F"/>
                </a:solidFill>
                <a:latin typeface="Trebuchet MS"/>
                <a:ea typeface="Trebuchet MS"/>
                <a:cs typeface="Trebuchet MS"/>
                <a:sym typeface="Trebuchet MS"/>
              </a:rPr>
              <a:t>‹#›</a:t>
            </a:fld>
            <a:endParaRPr b="0" i="0" sz="1000" u="none" cap="none" strike="noStrike">
              <a:solidFill>
                <a:srgbClr val="7F7F7F"/>
              </a:solidFill>
              <a:latin typeface="Trebuchet MS"/>
              <a:ea typeface="Trebuchet MS"/>
              <a:cs typeface="Trebuchet MS"/>
              <a:sym typeface="Trebuchet MS"/>
            </a:endParaRPr>
          </a:p>
        </p:txBody>
      </p:sp>
      <p:sp>
        <p:nvSpPr>
          <p:cNvPr id="343" name="Google Shape;343;p61"/>
          <p:cNvSpPr txBox="1"/>
          <p:nvPr/>
        </p:nvSpPr>
        <p:spPr>
          <a:xfrm>
            <a:off x="630000" y="3262145"/>
            <a:ext cx="1297274" cy="33239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2400"/>
              <a:buFont typeface="Arial"/>
              <a:buNone/>
            </a:pPr>
            <a:r>
              <a:rPr b="1" i="0" lang="en-US" sz="2400" u="none" cap="none" strike="noStrike">
                <a:solidFill>
                  <a:schemeClr val="lt1"/>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
        <p:nvSpPr>
          <p:cNvPr id="344" name="Google Shape;344;p61"/>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45" name="Google Shape;345;p61"/>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352" name="Shape 352"/>
        <p:cNvGrpSpPr/>
        <p:nvPr/>
      </p:nvGrpSpPr>
      <p:grpSpPr>
        <a:xfrm>
          <a:off x="0" y="0"/>
          <a:ext cx="0" cy="0"/>
          <a:chOff x="0" y="0"/>
          <a:chExt cx="0" cy="0"/>
        </a:xfrm>
      </p:grpSpPr>
      <p:pic>
        <p:nvPicPr>
          <p:cNvPr id="353" name="Google Shape;353;g357dea16005_1_432"/>
          <p:cNvPicPr preferRelativeResize="0"/>
          <p:nvPr/>
        </p:nvPicPr>
        <p:blipFill rotWithShape="1">
          <a:blip r:embed="rId2">
            <a:alphaModFix/>
          </a:blip>
          <a:srcRect b="0" l="0" r="0" t="0"/>
          <a:stretch/>
        </p:blipFill>
        <p:spPr>
          <a:xfrm>
            <a:off x="-445" y="0"/>
            <a:ext cx="12190854" cy="5877653"/>
          </a:xfrm>
          <a:prstGeom prst="rect">
            <a:avLst/>
          </a:prstGeom>
          <a:noFill/>
          <a:ln>
            <a:noFill/>
          </a:ln>
        </p:spPr>
      </p:pic>
      <p:sp>
        <p:nvSpPr>
          <p:cNvPr id="354" name="Google Shape;354;g357dea16005_1_432"/>
          <p:cNvSpPr/>
          <p:nvPr/>
        </p:nvSpPr>
        <p:spPr>
          <a:xfrm>
            <a:off x="0" y="5279183"/>
            <a:ext cx="12192000" cy="15789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pic>
        <p:nvPicPr>
          <p:cNvPr id="355" name="Google Shape;355;g357dea16005_1_432"/>
          <p:cNvPicPr preferRelativeResize="0"/>
          <p:nvPr/>
        </p:nvPicPr>
        <p:blipFill rotWithShape="1">
          <a:blip r:embed="rId3">
            <a:alphaModFix/>
          </a:blip>
          <a:srcRect b="0" l="0" r="0" t="0"/>
          <a:stretch/>
        </p:blipFill>
        <p:spPr>
          <a:xfrm>
            <a:off x="1588" y="1588"/>
            <a:ext cx="1588" cy="1588"/>
          </a:xfrm>
          <a:prstGeom prst="rect">
            <a:avLst/>
          </a:prstGeom>
          <a:noFill/>
          <a:ln>
            <a:noFill/>
          </a:ln>
        </p:spPr>
      </p:pic>
      <p:sp>
        <p:nvSpPr>
          <p:cNvPr id="356" name="Google Shape;356;g357dea16005_1_432"/>
          <p:cNvSpPr/>
          <p:nvPr/>
        </p:nvSpPr>
        <p:spPr>
          <a:xfrm>
            <a:off x="4429208" y="2016368"/>
            <a:ext cx="7761300" cy="3670500"/>
          </a:xfrm>
          <a:prstGeom prst="rect">
            <a:avLst/>
          </a:prstGeom>
          <a:solidFill>
            <a:srgbClr val="008787">
              <a:alpha val="69410"/>
            </a:srgbClr>
          </a:solidFill>
          <a:ln>
            <a:noFill/>
          </a:ln>
        </p:spPr>
        <p:txBody>
          <a:bodyPr anchorCtr="0" anchor="ctr" bIns="0" lIns="0" spcFirstLastPara="1" rIns="0" wrap="square" tIns="0">
            <a:noAutofit/>
          </a:bodyPr>
          <a:lstStyle/>
          <a:p>
            <a:pPr indent="0" lvl="0" marL="0" marR="0" rtl="0" algn="ctr">
              <a:lnSpc>
                <a:spcPct val="95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357" name="Google Shape;357;g357dea16005_1_432"/>
          <p:cNvSpPr txBox="1"/>
          <p:nvPr>
            <p:ph idx="1" type="body"/>
          </p:nvPr>
        </p:nvSpPr>
        <p:spPr>
          <a:xfrm>
            <a:off x="4755873" y="6295944"/>
            <a:ext cx="6868800" cy="2925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600"/>
              </a:spcBef>
              <a:spcAft>
                <a:spcPts val="0"/>
              </a:spcAft>
              <a:buClr>
                <a:srgbClr val="1A3743"/>
              </a:buClr>
              <a:buSzPts val="1200"/>
              <a:buNone/>
              <a:defRPr b="0" i="1" sz="1200" cap="none">
                <a:solidFill>
                  <a:srgbClr val="1A3743"/>
                </a:solidFill>
                <a:latin typeface="Merriweather Sans Light"/>
                <a:ea typeface="Merriweather Sans Light"/>
                <a:cs typeface="Merriweather Sans Light"/>
                <a:sym typeface="Merriweather Sans Light"/>
              </a:defRPr>
            </a:lvl1pPr>
            <a:lvl2pPr indent="-228600" lvl="1" marL="914400" algn="ctr">
              <a:lnSpc>
                <a:spcPct val="90000"/>
              </a:lnSpc>
              <a:spcBef>
                <a:spcPts val="300"/>
              </a:spcBef>
              <a:spcAft>
                <a:spcPts val="0"/>
              </a:spcAft>
              <a:buSzPts val="1200"/>
              <a:buNone/>
              <a:defRPr/>
            </a:lvl2pPr>
            <a:lvl3pPr indent="-228600" lvl="2" marL="1371600" algn="ctr">
              <a:lnSpc>
                <a:spcPct val="90000"/>
              </a:lnSpc>
              <a:spcBef>
                <a:spcPts val="300"/>
              </a:spcBef>
              <a:spcAft>
                <a:spcPts val="0"/>
              </a:spcAft>
              <a:buSzPts val="1200"/>
              <a:buNone/>
              <a:defRPr/>
            </a:lvl3pPr>
            <a:lvl4pPr indent="-228600" lvl="3" marL="1828800" algn="ctr">
              <a:lnSpc>
                <a:spcPct val="110000"/>
              </a:lnSpc>
              <a:spcBef>
                <a:spcPts val="300"/>
              </a:spcBef>
              <a:spcAft>
                <a:spcPts val="0"/>
              </a:spcAft>
              <a:buSzPts val="1600"/>
              <a:buNone/>
              <a:defRPr/>
            </a:lvl4pPr>
            <a:lvl5pPr indent="-228600" lvl="4" marL="2286000" algn="ctr">
              <a:lnSpc>
                <a:spcPct val="100000"/>
              </a:lnSpc>
              <a:spcBef>
                <a:spcPts val="300"/>
              </a:spcBef>
              <a:spcAft>
                <a:spcPts val="0"/>
              </a:spcAft>
              <a:buClr>
                <a:srgbClr val="1A3743"/>
              </a:buClr>
              <a:buSzPts val="1600"/>
              <a:buNone/>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900"/>
              </a:spcBef>
              <a:spcAft>
                <a:spcPts val="0"/>
              </a:spcAft>
              <a:buClr>
                <a:srgbClr val="1A3743"/>
              </a:buClr>
              <a:buSzPts val="1800"/>
              <a:buChar char="​"/>
              <a:defRPr/>
            </a:lvl7pPr>
            <a:lvl8pPr indent="-342900" lvl="7" marL="3657600" algn="l">
              <a:lnSpc>
                <a:spcPct val="90000"/>
              </a:lnSpc>
              <a:spcBef>
                <a:spcPts val="900"/>
              </a:spcBef>
              <a:spcAft>
                <a:spcPts val="0"/>
              </a:spcAft>
              <a:buClr>
                <a:srgbClr val="1A3743"/>
              </a:buClr>
              <a:buSzPts val="1800"/>
              <a:buChar char="​"/>
              <a:defRPr/>
            </a:lvl8pPr>
            <a:lvl9pPr indent="-342900" lvl="8" marL="4114800" algn="l">
              <a:lnSpc>
                <a:spcPct val="100000"/>
              </a:lnSpc>
              <a:spcBef>
                <a:spcPts val="0"/>
              </a:spcBef>
              <a:spcAft>
                <a:spcPts val="900"/>
              </a:spcAft>
              <a:buClr>
                <a:srgbClr val="1A3743"/>
              </a:buClr>
              <a:buSzPts val="1800"/>
              <a:buChar char="​"/>
              <a:defRPr/>
            </a:lvl9pPr>
          </a:lstStyle>
          <a:p/>
        </p:txBody>
      </p:sp>
      <p:sp>
        <p:nvSpPr>
          <p:cNvPr id="358" name="Google Shape;358;g357dea16005_1_432"/>
          <p:cNvSpPr txBox="1"/>
          <p:nvPr>
            <p:ph type="ctrTitle"/>
          </p:nvPr>
        </p:nvSpPr>
        <p:spPr>
          <a:xfrm>
            <a:off x="4755872" y="2352097"/>
            <a:ext cx="6868800" cy="1414200"/>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Clr>
                <a:schemeClr val="lt1"/>
              </a:buClr>
              <a:buSzPts val="5400"/>
              <a:buFont typeface="Merriweather Sans"/>
              <a:buNone/>
              <a:defRPr b="1" i="0" sz="5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59" name="Google Shape;359;g357dea16005_1_432"/>
          <p:cNvPicPr preferRelativeResize="0"/>
          <p:nvPr/>
        </p:nvPicPr>
        <p:blipFill rotWithShape="1">
          <a:blip r:embed="rId4">
            <a:alphaModFix/>
          </a:blip>
          <a:srcRect b="0" l="0" r="0" t="0"/>
          <a:stretch/>
        </p:blipFill>
        <p:spPr>
          <a:xfrm>
            <a:off x="346767" y="5542156"/>
            <a:ext cx="1384789" cy="900000"/>
          </a:xfrm>
          <a:prstGeom prst="rect">
            <a:avLst/>
          </a:prstGeom>
          <a:noFill/>
          <a:ln>
            <a:noFill/>
          </a:ln>
        </p:spPr>
      </p:pic>
      <p:sp>
        <p:nvSpPr>
          <p:cNvPr id="360" name="Google Shape;360;g357dea16005_1_432"/>
          <p:cNvSpPr txBox="1"/>
          <p:nvPr/>
        </p:nvSpPr>
        <p:spPr>
          <a:xfrm>
            <a:off x="9589477" y="8909538"/>
            <a:ext cx="0" cy="0"/>
          </a:xfrm>
          <a:prstGeom prst="rect">
            <a:avLst/>
          </a:prstGeom>
          <a:noFill/>
          <a:ln cap="flat" cmpd="sng" w="9525">
            <a:solidFill>
              <a:schemeClr val="accent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
        <p:nvSpPr>
          <p:cNvPr id="361" name="Google Shape;361;g357dea16005_1_432"/>
          <p:cNvSpPr txBox="1"/>
          <p:nvPr>
            <p:ph idx="2" type="subTitle"/>
          </p:nvPr>
        </p:nvSpPr>
        <p:spPr>
          <a:xfrm>
            <a:off x="4755872" y="4076198"/>
            <a:ext cx="6868800" cy="1386900"/>
          </a:xfrm>
          <a:prstGeom prst="rect">
            <a:avLst/>
          </a:prstGeom>
          <a:noFill/>
          <a:ln>
            <a:noFill/>
          </a:ln>
        </p:spPr>
        <p:txBody>
          <a:bodyPr anchorCtr="0" anchor="t" bIns="0" lIns="0" spcFirstLastPara="1" rIns="0" wrap="square" tIns="0">
            <a:noAutofit/>
          </a:bodyPr>
          <a:lstStyle>
            <a:lvl1pPr lvl="0" algn="l">
              <a:lnSpc>
                <a:spcPct val="110000"/>
              </a:lnSpc>
              <a:spcBef>
                <a:spcPts val="600"/>
              </a:spcBef>
              <a:spcAft>
                <a:spcPts val="0"/>
              </a:spcAft>
              <a:buClr>
                <a:srgbClr val="1A3743"/>
              </a:buClr>
              <a:buSzPts val="2400"/>
              <a:buNone/>
              <a:defRPr b="0" i="0" sz="2400">
                <a:solidFill>
                  <a:srgbClr val="1A3743"/>
                </a:solidFill>
                <a:latin typeface="Merriweather Sans Light"/>
                <a:ea typeface="Merriweather Sans Light"/>
                <a:cs typeface="Merriweather Sans Light"/>
                <a:sym typeface="Merriweather Sans Light"/>
              </a:defRPr>
            </a:lvl1pPr>
            <a:lvl2pPr lvl="1" algn="ctr">
              <a:lnSpc>
                <a:spcPct val="90000"/>
              </a:lnSpc>
              <a:spcBef>
                <a:spcPts val="300"/>
              </a:spcBef>
              <a:spcAft>
                <a:spcPts val="0"/>
              </a:spcAft>
              <a:buSzPts val="2000"/>
              <a:buNone/>
              <a:defRPr sz="2000"/>
            </a:lvl2pPr>
            <a:lvl3pPr lvl="2" algn="ctr">
              <a:lnSpc>
                <a:spcPct val="90000"/>
              </a:lnSpc>
              <a:spcBef>
                <a:spcPts val="300"/>
              </a:spcBef>
              <a:spcAft>
                <a:spcPts val="0"/>
              </a:spcAft>
              <a:buSzPts val="1800"/>
              <a:buNone/>
              <a:defRPr sz="1800"/>
            </a:lvl3pPr>
            <a:lvl4pPr lvl="3" algn="ctr">
              <a:lnSpc>
                <a:spcPct val="110000"/>
              </a:lnSpc>
              <a:spcBef>
                <a:spcPts val="300"/>
              </a:spcBef>
              <a:spcAft>
                <a:spcPts val="0"/>
              </a:spcAft>
              <a:buSzPts val="1600"/>
              <a:buNone/>
              <a:defRPr sz="1600"/>
            </a:lvl4pPr>
            <a:lvl5pPr lvl="4" algn="ctr">
              <a:lnSpc>
                <a:spcPct val="100000"/>
              </a:lnSpc>
              <a:spcBef>
                <a:spcPts val="300"/>
              </a:spcBef>
              <a:spcAft>
                <a:spcPts val="0"/>
              </a:spcAft>
              <a:buClr>
                <a:srgbClr val="1A3743"/>
              </a:buClr>
              <a:buSzPts val="1600"/>
              <a:buNone/>
              <a:defRPr sz="1600"/>
            </a:lvl5pPr>
            <a:lvl6pPr lvl="5" algn="ctr">
              <a:lnSpc>
                <a:spcPct val="90000"/>
              </a:lnSpc>
              <a:spcBef>
                <a:spcPts val="300"/>
              </a:spcBef>
              <a:spcAft>
                <a:spcPts val="0"/>
              </a:spcAft>
              <a:buSzPts val="1600"/>
              <a:buNone/>
              <a:defRPr sz="1600"/>
            </a:lvl6pPr>
            <a:lvl7pPr lvl="6" algn="ctr">
              <a:lnSpc>
                <a:spcPct val="90000"/>
              </a:lnSpc>
              <a:spcBef>
                <a:spcPts val="900"/>
              </a:spcBef>
              <a:spcAft>
                <a:spcPts val="0"/>
              </a:spcAft>
              <a:buClr>
                <a:srgbClr val="1A3743"/>
              </a:buClr>
              <a:buSzPts val="1600"/>
              <a:buNone/>
              <a:defRPr sz="1600"/>
            </a:lvl7pPr>
            <a:lvl8pPr lvl="7" algn="ctr">
              <a:lnSpc>
                <a:spcPct val="90000"/>
              </a:lnSpc>
              <a:spcBef>
                <a:spcPts val="900"/>
              </a:spcBef>
              <a:spcAft>
                <a:spcPts val="0"/>
              </a:spcAft>
              <a:buClr>
                <a:srgbClr val="1A3743"/>
              </a:buClr>
              <a:buSzPts val="1600"/>
              <a:buNone/>
              <a:defRPr sz="1600"/>
            </a:lvl8pPr>
            <a:lvl9pPr lvl="8" algn="ctr">
              <a:lnSpc>
                <a:spcPct val="100000"/>
              </a:lnSpc>
              <a:spcBef>
                <a:spcPts val="0"/>
              </a:spcBef>
              <a:spcAft>
                <a:spcPts val="900"/>
              </a:spcAft>
              <a:buClr>
                <a:srgbClr val="1A3743"/>
              </a:buClr>
              <a:buSzPts val="1600"/>
              <a:buNone/>
              <a:defRPr sz="1600"/>
            </a:lvl9pPr>
          </a:lstStyle>
          <a:p/>
        </p:txBody>
      </p:sp>
      <p:pic>
        <p:nvPicPr>
          <p:cNvPr id="362" name="Google Shape;362;g357dea16005_1_432"/>
          <p:cNvPicPr preferRelativeResize="0"/>
          <p:nvPr/>
        </p:nvPicPr>
        <p:blipFill rotWithShape="1">
          <a:blip r:embed="rId5">
            <a:alphaModFix/>
          </a:blip>
          <a:srcRect b="0" l="0" r="0" t="0"/>
          <a:stretch/>
        </p:blipFill>
        <p:spPr>
          <a:xfrm>
            <a:off x="2078322" y="5417741"/>
            <a:ext cx="1761951" cy="1253923"/>
          </a:xfrm>
          <a:prstGeom prst="rect">
            <a:avLst/>
          </a:prstGeom>
          <a:noFill/>
          <a:ln>
            <a:noFill/>
          </a:ln>
        </p:spPr>
      </p:pic>
      <p:pic>
        <p:nvPicPr>
          <p:cNvPr id="363" name="Google Shape;363;g357dea16005_1_432"/>
          <p:cNvPicPr preferRelativeResize="0"/>
          <p:nvPr/>
        </p:nvPicPr>
        <p:blipFill rotWithShape="1">
          <a:blip r:embed="rId6">
            <a:alphaModFix/>
          </a:blip>
          <a:srcRect b="0" l="0" r="0" t="0"/>
          <a:stretch/>
        </p:blipFill>
        <p:spPr>
          <a:xfrm>
            <a:off x="9249878" y="5390"/>
            <a:ext cx="2940534" cy="1249264"/>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one third" showMasterSp="0">
  <p:cSld name="D. Green one third">
    <p:spTree>
      <p:nvGrpSpPr>
        <p:cNvPr id="364" name="Shape 364"/>
        <p:cNvGrpSpPr/>
        <p:nvPr/>
      </p:nvGrpSpPr>
      <p:grpSpPr>
        <a:xfrm>
          <a:off x="0" y="0"/>
          <a:ext cx="0" cy="0"/>
          <a:chOff x="0" y="0"/>
          <a:chExt cx="0" cy="0"/>
        </a:xfrm>
      </p:grpSpPr>
      <p:pic>
        <p:nvPicPr>
          <p:cNvPr id="365" name="Google Shape;365;g357dea16005_1_444"/>
          <p:cNvPicPr preferRelativeResize="0"/>
          <p:nvPr/>
        </p:nvPicPr>
        <p:blipFill rotWithShape="1">
          <a:blip r:embed="rId2">
            <a:alphaModFix/>
          </a:blip>
          <a:srcRect b="27" l="29399" r="98" t="8740"/>
          <a:stretch/>
        </p:blipFill>
        <p:spPr>
          <a:xfrm flipH="1">
            <a:off x="3671068" y="0"/>
            <a:ext cx="416951" cy="6858001"/>
          </a:xfrm>
          <a:prstGeom prst="rect">
            <a:avLst/>
          </a:prstGeom>
          <a:noFill/>
          <a:ln>
            <a:noFill/>
          </a:ln>
        </p:spPr>
      </p:pic>
      <p:sp>
        <p:nvSpPr>
          <p:cNvPr id="366" name="Google Shape;366;g357dea16005_1_444"/>
          <p:cNvSpPr txBox="1"/>
          <p:nvPr>
            <p:ph type="title"/>
          </p:nvPr>
        </p:nvSpPr>
        <p:spPr>
          <a:xfrm>
            <a:off x="630000" y="2681103"/>
            <a:ext cx="3127800" cy="1495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400"/>
              <a:buFont typeface="Merriweather Sans"/>
              <a:buNone/>
              <a:defRPr b="1" i="0" sz="2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g357dea16005_1_444"/>
          <p:cNvSpPr/>
          <p:nvPr/>
        </p:nvSpPr>
        <p:spPr>
          <a:xfrm>
            <a:off x="4080763" y="-1309"/>
            <a:ext cx="8111100" cy="6859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368" name="Google Shape;368;g357dea16005_1_444"/>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69" name="Google Shape;369;g357dea16005_1_444"/>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highlight" showMasterSp="0">
  <p:cSld name="D. Green highlight">
    <p:spTree>
      <p:nvGrpSpPr>
        <p:cNvPr id="370" name="Shape 370"/>
        <p:cNvGrpSpPr/>
        <p:nvPr/>
      </p:nvGrpSpPr>
      <p:grpSpPr>
        <a:xfrm>
          <a:off x="0" y="0"/>
          <a:ext cx="0" cy="0"/>
          <a:chOff x="0" y="0"/>
          <a:chExt cx="0" cy="0"/>
        </a:xfrm>
      </p:grpSpPr>
      <p:pic>
        <p:nvPicPr>
          <p:cNvPr id="371" name="Google Shape;371;g357dea16005_1_450"/>
          <p:cNvPicPr preferRelativeResize="0"/>
          <p:nvPr/>
        </p:nvPicPr>
        <p:blipFill rotWithShape="1">
          <a:blip r:embed="rId2">
            <a:alphaModFix/>
          </a:blip>
          <a:srcRect b="27" l="29399" r="98" t="8740"/>
          <a:stretch/>
        </p:blipFill>
        <p:spPr>
          <a:xfrm flipH="1" rot="10800000">
            <a:off x="7165606" y="-1"/>
            <a:ext cx="416951" cy="6858001"/>
          </a:xfrm>
          <a:prstGeom prst="rect">
            <a:avLst/>
          </a:prstGeom>
          <a:noFill/>
          <a:ln>
            <a:noFill/>
          </a:ln>
        </p:spPr>
      </p:pic>
      <p:sp>
        <p:nvSpPr>
          <p:cNvPr id="372" name="Google Shape;372;g357dea16005_1_450"/>
          <p:cNvSpPr/>
          <p:nvPr/>
        </p:nvSpPr>
        <p:spPr>
          <a:xfrm>
            <a:off x="0" y="0"/>
            <a:ext cx="7172100" cy="68580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373" name="Google Shape;373;g357dea16005_1_450"/>
          <p:cNvSpPr txBox="1"/>
          <p:nvPr>
            <p:ph type="title"/>
          </p:nvPr>
        </p:nvSpPr>
        <p:spPr>
          <a:xfrm>
            <a:off x="630000" y="622800"/>
            <a:ext cx="6276600" cy="332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2"/>
              </a:buClr>
              <a:buSzPts val="2400"/>
              <a:buFont typeface="Merriweather Sans"/>
              <a:buNone/>
              <a:defRPr b="1" i="0">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g357dea16005_1_450"/>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75" name="Google Shape;375;g357dea16005_1_450"/>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two third" showMasterSp="0">
  <p:cSld name="D. Green two third">
    <p:spTree>
      <p:nvGrpSpPr>
        <p:cNvPr id="376" name="Shape 376"/>
        <p:cNvGrpSpPr/>
        <p:nvPr/>
      </p:nvGrpSpPr>
      <p:grpSpPr>
        <a:xfrm>
          <a:off x="0" y="0"/>
          <a:ext cx="0" cy="0"/>
          <a:chOff x="0" y="0"/>
          <a:chExt cx="0" cy="0"/>
        </a:xfrm>
      </p:grpSpPr>
      <p:pic>
        <p:nvPicPr>
          <p:cNvPr id="377" name="Google Shape;377;g357dea16005_1_456"/>
          <p:cNvPicPr preferRelativeResize="0"/>
          <p:nvPr/>
        </p:nvPicPr>
        <p:blipFill rotWithShape="1">
          <a:blip r:embed="rId2">
            <a:alphaModFix/>
          </a:blip>
          <a:srcRect b="27" l="29399" r="98" t="8740"/>
          <a:stretch/>
        </p:blipFill>
        <p:spPr>
          <a:xfrm flipH="1">
            <a:off x="7409849" y="0"/>
            <a:ext cx="416951" cy="6858001"/>
          </a:xfrm>
          <a:prstGeom prst="rect">
            <a:avLst/>
          </a:prstGeom>
          <a:noFill/>
          <a:ln>
            <a:noFill/>
          </a:ln>
        </p:spPr>
      </p:pic>
      <p:sp>
        <p:nvSpPr>
          <p:cNvPr id="378" name="Google Shape;378;g357dea16005_1_456"/>
          <p:cNvSpPr/>
          <p:nvPr/>
        </p:nvSpPr>
        <p:spPr>
          <a:xfrm>
            <a:off x="7819543" y="0"/>
            <a:ext cx="4372500" cy="68580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379" name="Google Shape;379;g357dea16005_1_456"/>
          <p:cNvSpPr/>
          <p:nvPr>
            <p:ph idx="2" type="pic"/>
          </p:nvPr>
        </p:nvSpPr>
        <p:spPr>
          <a:xfrm>
            <a:off x="7820025" y="0"/>
            <a:ext cx="4371900" cy="6858000"/>
          </a:xfrm>
          <a:prstGeom prst="rect">
            <a:avLst/>
          </a:prstGeom>
          <a:noFill/>
          <a:ln>
            <a:noFill/>
          </a:ln>
        </p:spPr>
      </p:sp>
      <p:sp>
        <p:nvSpPr>
          <p:cNvPr id="380" name="Google Shape;380;g357dea16005_1_456"/>
          <p:cNvSpPr txBox="1"/>
          <p:nvPr>
            <p:ph type="title"/>
          </p:nvPr>
        </p:nvSpPr>
        <p:spPr>
          <a:xfrm>
            <a:off x="630936" y="1785600"/>
            <a:ext cx="6247500"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400"/>
              <a:buFont typeface="Merriweather Sans"/>
              <a:buNone/>
              <a:defRPr b="1" i="0" sz="4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1" name="Google Shape;381;g357dea16005_1_456"/>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82" name="Google Shape;382;g357dea16005_1_456"/>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Quote" showMasterSp="0">
  <p:cSld name="D. Quote">
    <p:spTree>
      <p:nvGrpSpPr>
        <p:cNvPr id="383" name="Shape 383"/>
        <p:cNvGrpSpPr/>
        <p:nvPr/>
      </p:nvGrpSpPr>
      <p:grpSpPr>
        <a:xfrm>
          <a:off x="0" y="0"/>
          <a:ext cx="0" cy="0"/>
          <a:chOff x="0" y="0"/>
          <a:chExt cx="0" cy="0"/>
        </a:xfrm>
      </p:grpSpPr>
      <p:pic>
        <p:nvPicPr>
          <p:cNvPr id="384" name="Google Shape;384;g357dea16005_1_463"/>
          <p:cNvPicPr preferRelativeResize="0"/>
          <p:nvPr/>
        </p:nvPicPr>
        <p:blipFill rotWithShape="1">
          <a:blip r:embed="rId2">
            <a:alphaModFix/>
          </a:blip>
          <a:srcRect b="1254" l="0" r="3633" t="0"/>
          <a:stretch/>
        </p:blipFill>
        <p:spPr>
          <a:xfrm flipH="1" rot="-5400000">
            <a:off x="6797461" y="110968"/>
            <a:ext cx="769257" cy="10019820"/>
          </a:xfrm>
          <a:prstGeom prst="rect">
            <a:avLst/>
          </a:prstGeom>
          <a:noFill/>
          <a:ln>
            <a:noFill/>
          </a:ln>
        </p:spPr>
      </p:pic>
      <p:sp>
        <p:nvSpPr>
          <p:cNvPr id="385" name="Google Shape;385;g357dea16005_1_463"/>
          <p:cNvSpPr/>
          <p:nvPr/>
        </p:nvSpPr>
        <p:spPr>
          <a:xfrm flipH="1">
            <a:off x="0" y="0"/>
            <a:ext cx="12192000" cy="5867335"/>
          </a:xfrm>
          <a:custGeom>
            <a:rect b="b" l="l" r="r" t="t"/>
            <a:pathLst>
              <a:path extrusionOk="0" h="5867335" w="12192000">
                <a:moveTo>
                  <a:pt x="12192000" y="0"/>
                </a:moveTo>
                <a:lnTo>
                  <a:pt x="0" y="0"/>
                </a:lnTo>
                <a:lnTo>
                  <a:pt x="0" y="4945992"/>
                </a:lnTo>
                <a:lnTo>
                  <a:pt x="9041587" y="4945992"/>
                </a:lnTo>
                <a:lnTo>
                  <a:pt x="9974275" y="5867335"/>
                </a:lnTo>
                <a:lnTo>
                  <a:pt x="9974275" y="4945992"/>
                </a:lnTo>
                <a:lnTo>
                  <a:pt x="12192000" y="494599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86" name="Google Shape;386;g357dea16005_1_463"/>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87" name="Google Shape;387;g357dea16005_1_463"/>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een" showMasterSp="0">
  <p:cSld name="Blank green">
    <p:spTree>
      <p:nvGrpSpPr>
        <p:cNvPr id="388" name="Shape 388"/>
        <p:cNvGrpSpPr/>
        <p:nvPr/>
      </p:nvGrpSpPr>
      <p:grpSpPr>
        <a:xfrm>
          <a:off x="0" y="0"/>
          <a:ext cx="0" cy="0"/>
          <a:chOff x="0" y="0"/>
          <a:chExt cx="0" cy="0"/>
        </a:xfrm>
      </p:grpSpPr>
      <p:sp>
        <p:nvSpPr>
          <p:cNvPr id="389" name="Google Shape;389;g357dea16005_1_468"/>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90" name="Google Shape;390;g357dea16005_1_468"/>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Section header line" showMasterSp="0">
  <p:cSld name="D. Section header line">
    <p:spTree>
      <p:nvGrpSpPr>
        <p:cNvPr id="391" name="Shape 391"/>
        <p:cNvGrpSpPr/>
        <p:nvPr/>
      </p:nvGrpSpPr>
      <p:grpSpPr>
        <a:xfrm>
          <a:off x="0" y="0"/>
          <a:ext cx="0" cy="0"/>
          <a:chOff x="0" y="0"/>
          <a:chExt cx="0" cy="0"/>
        </a:xfrm>
      </p:grpSpPr>
      <p:sp>
        <p:nvSpPr>
          <p:cNvPr id="392" name="Google Shape;392;g357dea16005_1_471"/>
          <p:cNvSpPr txBox="1"/>
          <p:nvPr>
            <p:ph type="title"/>
          </p:nvPr>
        </p:nvSpPr>
        <p:spPr>
          <a:xfrm>
            <a:off x="630000" y="3826800"/>
            <a:ext cx="10936800" cy="2041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5400"/>
              <a:buFont typeface="Merriweather Sans"/>
              <a:buNone/>
              <a:defRPr b="1" i="0" sz="5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3" name="Google Shape;393;g357dea16005_1_471"/>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94" name="Google Shape;394;g357dea16005_1_471"/>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395" name="Google Shape;395;g357dea16005_1_471"/>
          <p:cNvGrpSpPr/>
          <p:nvPr/>
        </p:nvGrpSpPr>
        <p:grpSpPr>
          <a:xfrm>
            <a:off x="709461" y="3359452"/>
            <a:ext cx="11479163" cy="191400"/>
            <a:chOff x="709461" y="3584644"/>
            <a:chExt cx="11479163" cy="191400"/>
          </a:xfrm>
        </p:grpSpPr>
        <p:cxnSp>
          <p:nvCxnSpPr>
            <p:cNvPr id="396" name="Google Shape;396;g357dea16005_1_471"/>
            <p:cNvCxnSpPr/>
            <p:nvPr/>
          </p:nvCxnSpPr>
          <p:spPr>
            <a:xfrm>
              <a:off x="921224" y="3680016"/>
              <a:ext cx="11267400" cy="0"/>
            </a:xfrm>
            <a:prstGeom prst="straightConnector1">
              <a:avLst/>
            </a:prstGeom>
            <a:noFill/>
            <a:ln cap="flat" cmpd="sng" w="38100">
              <a:solidFill>
                <a:srgbClr val="1A3743"/>
              </a:solidFill>
              <a:prstDash val="solid"/>
              <a:miter lim="800000"/>
              <a:headEnd len="sm" w="sm" type="none"/>
              <a:tailEnd len="sm" w="sm" type="none"/>
            </a:ln>
          </p:spPr>
        </p:cxnSp>
        <p:sp>
          <p:nvSpPr>
            <p:cNvPr id="397" name="Google Shape;397;g357dea16005_1_471"/>
            <p:cNvSpPr/>
            <p:nvPr/>
          </p:nvSpPr>
          <p:spPr>
            <a:xfrm>
              <a:off x="709461" y="3584644"/>
              <a:ext cx="191400" cy="191400"/>
            </a:xfrm>
            <a:prstGeom prst="ellipse">
              <a:avLst/>
            </a:prstGeom>
            <a:noFill/>
            <a:ln cap="rnd" cmpd="sng" w="38100">
              <a:solidFill>
                <a:srgbClr val="1A374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Big statement icon" showMasterSp="0">
  <p:cSld name="D. Big statement icon">
    <p:spTree>
      <p:nvGrpSpPr>
        <p:cNvPr id="398" name="Shape 398"/>
        <p:cNvGrpSpPr/>
        <p:nvPr/>
      </p:nvGrpSpPr>
      <p:grpSpPr>
        <a:xfrm>
          <a:off x="0" y="0"/>
          <a:ext cx="0" cy="0"/>
          <a:chOff x="0" y="0"/>
          <a:chExt cx="0" cy="0"/>
        </a:xfrm>
      </p:grpSpPr>
      <p:sp>
        <p:nvSpPr>
          <p:cNvPr id="399" name="Google Shape;399;g357dea16005_1_478"/>
          <p:cNvSpPr/>
          <p:nvPr/>
        </p:nvSpPr>
        <p:spPr>
          <a:xfrm>
            <a:off x="630000" y="625475"/>
            <a:ext cx="932700" cy="932700"/>
          </a:xfrm>
          <a:prstGeom prst="rect">
            <a:avLst/>
          </a:prstGeom>
          <a:noFill/>
          <a:ln cap="flat" cmpd="sng" w="38100">
            <a:solidFill>
              <a:srgbClr val="8BBA9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8BBA91"/>
              </a:solidFill>
              <a:latin typeface="Trebuchet MS"/>
              <a:ea typeface="Trebuchet MS"/>
              <a:cs typeface="Trebuchet MS"/>
              <a:sym typeface="Trebuchet MS"/>
            </a:endParaRPr>
          </a:p>
        </p:txBody>
      </p:sp>
      <p:sp>
        <p:nvSpPr>
          <p:cNvPr id="400" name="Google Shape;400;g357dea16005_1_478"/>
          <p:cNvSpPr txBox="1"/>
          <p:nvPr>
            <p:ph type="title"/>
          </p:nvPr>
        </p:nvSpPr>
        <p:spPr>
          <a:xfrm>
            <a:off x="630000" y="3826333"/>
            <a:ext cx="10933200" cy="1606500"/>
          </a:xfrm>
          <a:prstGeom prst="rect">
            <a:avLst/>
          </a:prstGeom>
          <a:noFill/>
          <a:ln>
            <a:noFill/>
          </a:ln>
        </p:spPr>
        <p:txBody>
          <a:bodyPr anchorCtr="0" anchor="b" bIns="0" lIns="0" spcFirstLastPara="1" rIns="0" wrap="square" tIns="0">
            <a:noAutofit/>
          </a:bodyPr>
          <a:lstStyle>
            <a:lvl1pPr lvl="0" algn="l">
              <a:lnSpc>
                <a:spcPct val="111111"/>
              </a:lnSpc>
              <a:spcBef>
                <a:spcPts val="0"/>
              </a:spcBef>
              <a:spcAft>
                <a:spcPts val="0"/>
              </a:spcAft>
              <a:buClr>
                <a:srgbClr val="1A3743"/>
              </a:buClr>
              <a:buSzPts val="5400"/>
              <a:buFont typeface="Merriweather Sans"/>
              <a:buNone/>
              <a:defRPr b="1" i="0" sz="5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1" name="Google Shape;401;g357dea16005_1_478"/>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402" name="Google Shape;402;g357dea16005_1_478"/>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ection Header Overview" showMasterSp="0">
  <p:cSld name="Agenda Section Header Overview">
    <p:spTree>
      <p:nvGrpSpPr>
        <p:cNvPr id="403" name="Shape 403"/>
        <p:cNvGrpSpPr/>
        <p:nvPr/>
      </p:nvGrpSpPr>
      <p:grpSpPr>
        <a:xfrm>
          <a:off x="0" y="0"/>
          <a:ext cx="0" cy="0"/>
          <a:chOff x="0" y="0"/>
          <a:chExt cx="0" cy="0"/>
        </a:xfrm>
      </p:grpSpPr>
      <p:sp>
        <p:nvSpPr>
          <p:cNvPr id="404" name="Google Shape;404;g357dea16005_1_483"/>
          <p:cNvSpPr/>
          <p:nvPr/>
        </p:nvSpPr>
        <p:spPr>
          <a:xfrm>
            <a:off x="1388145" y="4691187"/>
            <a:ext cx="929400" cy="996000"/>
          </a:xfrm>
          <a:prstGeom prst="rect">
            <a:avLst/>
          </a:prstGeom>
          <a:noFill/>
          <a:ln cap="flat" cmpd="sng" w="38100">
            <a:solidFill>
              <a:srgbClr val="8BBA9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95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405" name="Google Shape;405;g357dea16005_1_483"/>
          <p:cNvSpPr/>
          <p:nvPr/>
        </p:nvSpPr>
        <p:spPr>
          <a:xfrm>
            <a:off x="2509482" y="4691187"/>
            <a:ext cx="1570200" cy="1468200"/>
          </a:xfrm>
          <a:prstGeom prst="rect">
            <a:avLst/>
          </a:prstGeom>
          <a:noFill/>
          <a:ln cap="flat" cmpd="sng" w="38100">
            <a:solidFill>
              <a:srgbClr val="8BBA91"/>
            </a:solidFill>
            <a:prstDash val="solid"/>
            <a:miter lim="800000"/>
            <a:headEnd len="sm" w="sm" type="none"/>
            <a:tailEnd len="sm" w="sm" type="none"/>
          </a:ln>
        </p:spPr>
        <p:txBody>
          <a:bodyPr anchorCtr="0" anchor="t" bIns="182875" lIns="182875" spcFirstLastPara="1" rIns="182875" wrap="square" tIns="180000">
            <a:noAutofit/>
          </a:bodyPr>
          <a:lstStyle/>
          <a:p>
            <a:pPr indent="0" lvl="0" marL="0" marR="0" rtl="0" algn="l">
              <a:lnSpc>
                <a:spcPct val="95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406" name="Google Shape;406;g357dea16005_1_483"/>
          <p:cNvSpPr txBox="1"/>
          <p:nvPr/>
        </p:nvSpPr>
        <p:spPr>
          <a:xfrm>
            <a:off x="630000" y="907199"/>
            <a:ext cx="3448800" cy="3488400"/>
          </a:xfrm>
          <a:prstGeom prst="rect">
            <a:avLst/>
          </a:prstGeom>
          <a:noFill/>
          <a:ln cap="flat" cmpd="sng" w="38100">
            <a:solidFill>
              <a:srgbClr val="8BBA91"/>
            </a:solidFill>
            <a:prstDash val="solid"/>
            <a:round/>
            <a:headEnd len="sm" w="sm" type="none"/>
            <a:tailEnd len="sm" w="sm" type="none"/>
          </a:ln>
        </p:spPr>
        <p:txBody>
          <a:bodyPr anchorCtr="0" anchor="t" bIns="0" lIns="612000" spcFirstLastPara="1" rIns="0" wrap="square" tIns="468000">
            <a:noAutofit/>
          </a:bodyPr>
          <a:lstStyle/>
          <a:p>
            <a:pPr indent="0" lvl="0" marL="0" marR="0" rtl="0" algn="l">
              <a:lnSpc>
                <a:spcPct val="90000"/>
              </a:lnSpc>
              <a:spcBef>
                <a:spcPts val="0"/>
              </a:spcBef>
              <a:spcAft>
                <a:spcPts val="0"/>
              </a:spcAft>
              <a:buClr>
                <a:srgbClr val="000000"/>
              </a:buClr>
              <a:buSzPts val="5400"/>
              <a:buFont typeface="Arial"/>
              <a:buNone/>
            </a:pPr>
            <a:r>
              <a:t/>
            </a:r>
            <a:endParaRPr b="0" i="0" sz="5400" u="none" cap="none" strike="noStrike">
              <a:solidFill>
                <a:schemeClr val="lt1"/>
              </a:solidFill>
              <a:latin typeface="Trebuchet MS"/>
              <a:ea typeface="Trebuchet MS"/>
              <a:cs typeface="Trebuchet MS"/>
              <a:sym typeface="Trebuchet MS"/>
            </a:endParaRPr>
          </a:p>
        </p:txBody>
      </p:sp>
      <p:sp>
        <p:nvSpPr>
          <p:cNvPr id="407" name="Google Shape;407;g357dea16005_1_483"/>
          <p:cNvSpPr txBox="1"/>
          <p:nvPr/>
        </p:nvSpPr>
        <p:spPr>
          <a:xfrm>
            <a:off x="938428" y="1115416"/>
            <a:ext cx="2831100" cy="881700"/>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Clr>
                <a:srgbClr val="000000"/>
              </a:buClr>
              <a:buSzPts val="5400"/>
              <a:buFont typeface="Arial"/>
              <a:buNone/>
            </a:pPr>
            <a:r>
              <a:rPr b="1" i="0" lang="en-US" sz="5400" u="none" cap="none" strike="noStrike">
                <a:solidFill>
                  <a:schemeClr val="lt1"/>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
        <p:nvSpPr>
          <p:cNvPr id="408" name="Google Shape;408;g357dea16005_1_483"/>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409" name="Google Shape;409;g357dea16005_1_483"/>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Quote" showMasterSp="0">
  <p:cSld name="D. Quote">
    <p:spTree>
      <p:nvGrpSpPr>
        <p:cNvPr id="47" name="Shape 47"/>
        <p:cNvGrpSpPr/>
        <p:nvPr/>
      </p:nvGrpSpPr>
      <p:grpSpPr>
        <a:xfrm>
          <a:off x="0" y="0"/>
          <a:ext cx="0" cy="0"/>
          <a:chOff x="0" y="0"/>
          <a:chExt cx="0" cy="0"/>
        </a:xfrm>
      </p:grpSpPr>
      <p:pic>
        <p:nvPicPr>
          <p:cNvPr id="48" name="Google Shape;48;p24"/>
          <p:cNvPicPr preferRelativeResize="0"/>
          <p:nvPr/>
        </p:nvPicPr>
        <p:blipFill rotWithShape="1">
          <a:blip r:embed="rId2">
            <a:alphaModFix/>
          </a:blip>
          <a:srcRect b="1255" l="0" r="3634" t="0"/>
          <a:stretch/>
        </p:blipFill>
        <p:spPr>
          <a:xfrm flipH="1" rot="-5400000">
            <a:off x="6797461" y="110968"/>
            <a:ext cx="769257" cy="10019821"/>
          </a:xfrm>
          <a:prstGeom prst="rect">
            <a:avLst/>
          </a:prstGeom>
          <a:noFill/>
          <a:ln>
            <a:noFill/>
          </a:ln>
        </p:spPr>
      </p:pic>
      <p:sp>
        <p:nvSpPr>
          <p:cNvPr id="49" name="Google Shape;49;p24"/>
          <p:cNvSpPr/>
          <p:nvPr/>
        </p:nvSpPr>
        <p:spPr>
          <a:xfrm flipH="1">
            <a:off x="0" y="0"/>
            <a:ext cx="12192000" cy="5867335"/>
          </a:xfrm>
          <a:custGeom>
            <a:rect b="b" l="l" r="r" t="t"/>
            <a:pathLst>
              <a:path extrusionOk="0" h="5867335" w="12192000">
                <a:moveTo>
                  <a:pt x="12192000" y="0"/>
                </a:moveTo>
                <a:lnTo>
                  <a:pt x="0" y="0"/>
                </a:lnTo>
                <a:lnTo>
                  <a:pt x="0" y="4945992"/>
                </a:lnTo>
                <a:lnTo>
                  <a:pt x="9041587" y="4945992"/>
                </a:lnTo>
                <a:lnTo>
                  <a:pt x="9974275" y="5867335"/>
                </a:lnTo>
                <a:lnTo>
                  <a:pt x="9974275" y="4945992"/>
                </a:lnTo>
                <a:lnTo>
                  <a:pt x="12192000" y="494599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0" name="Google Shape;50;p24"/>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51" name="Google Shape;51;p24"/>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ce heading" showMasterSp="0">
  <p:cSld name="Gray slice heading">
    <p:spTree>
      <p:nvGrpSpPr>
        <p:cNvPr id="410" name="Shape 410"/>
        <p:cNvGrpSpPr/>
        <p:nvPr/>
      </p:nvGrpSpPr>
      <p:grpSpPr>
        <a:xfrm>
          <a:off x="0" y="0"/>
          <a:ext cx="0" cy="0"/>
          <a:chOff x="0" y="0"/>
          <a:chExt cx="0" cy="0"/>
        </a:xfrm>
      </p:grpSpPr>
      <p:sp>
        <p:nvSpPr>
          <p:cNvPr id="411" name="Google Shape;411;g357dea16005_1_490"/>
          <p:cNvSpPr/>
          <p:nvPr/>
        </p:nvSpPr>
        <p:spPr>
          <a:xfrm>
            <a:off x="1" y="-1309"/>
            <a:ext cx="4694400" cy="6859200"/>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12" name="Google Shape;412;g357dea16005_1_490"/>
          <p:cNvSpPr txBox="1"/>
          <p:nvPr>
            <p:ph type="title"/>
          </p:nvPr>
        </p:nvSpPr>
        <p:spPr>
          <a:xfrm>
            <a:off x="630000" y="1544274"/>
            <a:ext cx="3452400" cy="1495800"/>
          </a:xfrm>
          <a:prstGeom prst="rect">
            <a:avLst/>
          </a:prstGeom>
          <a:noFill/>
          <a:ln>
            <a:noFill/>
          </a:ln>
        </p:spPr>
        <p:txBody>
          <a:bodyPr anchorCtr="0" anchor="b" bIns="0" lIns="0" spcFirstLastPara="1" rIns="320025" wrap="square" tIns="0">
            <a:noAutofit/>
          </a:bodyPr>
          <a:lstStyle>
            <a:lvl1pPr lvl="0" algn="l">
              <a:lnSpc>
                <a:spcPct val="90000"/>
              </a:lnSpc>
              <a:spcBef>
                <a:spcPts val="0"/>
              </a:spcBef>
              <a:spcAft>
                <a:spcPts val="0"/>
              </a:spcAft>
              <a:buClr>
                <a:srgbClr val="1A3743"/>
              </a:buClr>
              <a:buSzPts val="3200"/>
              <a:buFont typeface="Merriweather Sans"/>
              <a:buNone/>
              <a:defRPr b="1" i="0" sz="32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3" name="Google Shape;413;g357dea16005_1_490"/>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414" name="Google Shape;414;g357dea16005_1_490"/>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line" showMasterSp="0">
  <p:cSld name="Section header line">
    <p:spTree>
      <p:nvGrpSpPr>
        <p:cNvPr id="415" name="Shape 415"/>
        <p:cNvGrpSpPr/>
        <p:nvPr/>
      </p:nvGrpSpPr>
      <p:grpSpPr>
        <a:xfrm>
          <a:off x="0" y="0"/>
          <a:ext cx="0" cy="0"/>
          <a:chOff x="0" y="0"/>
          <a:chExt cx="0" cy="0"/>
        </a:xfrm>
      </p:grpSpPr>
      <p:sp>
        <p:nvSpPr>
          <p:cNvPr id="416" name="Google Shape;416;g357dea16005_1_495"/>
          <p:cNvSpPr txBox="1"/>
          <p:nvPr>
            <p:ph type="title"/>
          </p:nvPr>
        </p:nvSpPr>
        <p:spPr>
          <a:xfrm>
            <a:off x="630000" y="3826800"/>
            <a:ext cx="10936800" cy="2041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400"/>
              <a:buFont typeface="Merriweather Sans"/>
              <a:buNone/>
              <a:defRPr b="1" i="0" sz="5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7" name="Google Shape;417;g357dea16005_1_495"/>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418" name="Google Shape;418;g357dea16005_1_495"/>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419" name="Google Shape;419;g357dea16005_1_495"/>
          <p:cNvGrpSpPr/>
          <p:nvPr/>
        </p:nvGrpSpPr>
        <p:grpSpPr>
          <a:xfrm>
            <a:off x="709461" y="3359452"/>
            <a:ext cx="11479163" cy="191400"/>
            <a:chOff x="709461" y="3584644"/>
            <a:chExt cx="11479163" cy="191400"/>
          </a:xfrm>
        </p:grpSpPr>
        <p:cxnSp>
          <p:nvCxnSpPr>
            <p:cNvPr id="420" name="Google Shape;420;g357dea16005_1_495"/>
            <p:cNvCxnSpPr/>
            <p:nvPr/>
          </p:nvCxnSpPr>
          <p:spPr>
            <a:xfrm>
              <a:off x="921224" y="3680016"/>
              <a:ext cx="11267400" cy="0"/>
            </a:xfrm>
            <a:prstGeom prst="straightConnector1">
              <a:avLst/>
            </a:prstGeom>
            <a:noFill/>
            <a:ln cap="flat" cmpd="sng" w="38100">
              <a:solidFill>
                <a:schemeClr val="lt1"/>
              </a:solidFill>
              <a:prstDash val="solid"/>
              <a:miter lim="800000"/>
              <a:headEnd len="sm" w="sm" type="none"/>
              <a:tailEnd len="sm" w="sm" type="none"/>
            </a:ln>
          </p:spPr>
        </p:cxnSp>
        <p:sp>
          <p:nvSpPr>
            <p:cNvPr id="421" name="Google Shape;421;g357dea16005_1_495"/>
            <p:cNvSpPr/>
            <p:nvPr/>
          </p:nvSpPr>
          <p:spPr>
            <a:xfrm>
              <a:off x="709461" y="3584644"/>
              <a:ext cx="191400" cy="191400"/>
            </a:xfrm>
            <a:prstGeom prst="ellipse">
              <a:avLst/>
            </a:prstGeom>
            <a:no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one third" showMasterSp="0">
  <p:cSld name="White one third">
    <p:spTree>
      <p:nvGrpSpPr>
        <p:cNvPr id="422" name="Shape 422"/>
        <p:cNvGrpSpPr/>
        <p:nvPr/>
      </p:nvGrpSpPr>
      <p:grpSpPr>
        <a:xfrm>
          <a:off x="0" y="0"/>
          <a:ext cx="0" cy="0"/>
          <a:chOff x="0" y="0"/>
          <a:chExt cx="0" cy="0"/>
        </a:xfrm>
      </p:grpSpPr>
      <p:pic>
        <p:nvPicPr>
          <p:cNvPr id="423" name="Google Shape;423;g357dea16005_1_502"/>
          <p:cNvPicPr preferRelativeResize="0"/>
          <p:nvPr/>
        </p:nvPicPr>
        <p:blipFill rotWithShape="1">
          <a:blip r:embed="rId2">
            <a:alphaModFix/>
          </a:blip>
          <a:srcRect b="27" l="29399" r="98" t="8740"/>
          <a:stretch/>
        </p:blipFill>
        <p:spPr>
          <a:xfrm flipH="1" rot="10800000">
            <a:off x="4064994" y="-1"/>
            <a:ext cx="416951" cy="6858001"/>
          </a:xfrm>
          <a:prstGeom prst="rect">
            <a:avLst/>
          </a:prstGeom>
          <a:noFill/>
          <a:ln>
            <a:noFill/>
          </a:ln>
        </p:spPr>
      </p:pic>
      <p:sp>
        <p:nvSpPr>
          <p:cNvPr id="424" name="Google Shape;424;g357dea16005_1_502"/>
          <p:cNvSpPr/>
          <p:nvPr/>
        </p:nvSpPr>
        <p:spPr>
          <a:xfrm>
            <a:off x="0" y="0"/>
            <a:ext cx="4079400" cy="68580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25" name="Google Shape;425;g357dea16005_1_502"/>
          <p:cNvSpPr txBox="1"/>
          <p:nvPr>
            <p:ph type="title"/>
          </p:nvPr>
        </p:nvSpPr>
        <p:spPr>
          <a:xfrm>
            <a:off x="630000" y="2681103"/>
            <a:ext cx="3127800" cy="1495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1A3743"/>
              </a:buClr>
              <a:buSzPts val="3200"/>
              <a:buFont typeface="Merriweather Sans"/>
              <a:buNone/>
              <a:defRPr b="1" i="0" sz="32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6" name="Google Shape;426;g357dea16005_1_502"/>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427" name="Google Shape;427;g357dea16005_1_502"/>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highlight" showMasterSp="0">
  <p:cSld name="Green highlight">
    <p:spTree>
      <p:nvGrpSpPr>
        <p:cNvPr id="428" name="Shape 428"/>
        <p:cNvGrpSpPr/>
        <p:nvPr/>
      </p:nvGrpSpPr>
      <p:grpSpPr>
        <a:xfrm>
          <a:off x="0" y="0"/>
          <a:ext cx="0" cy="0"/>
          <a:chOff x="0" y="0"/>
          <a:chExt cx="0" cy="0"/>
        </a:xfrm>
      </p:grpSpPr>
      <p:pic>
        <p:nvPicPr>
          <p:cNvPr id="429" name="Google Shape;429;g357dea16005_1_508"/>
          <p:cNvPicPr preferRelativeResize="0"/>
          <p:nvPr/>
        </p:nvPicPr>
        <p:blipFill rotWithShape="1">
          <a:blip r:embed="rId2">
            <a:alphaModFix/>
          </a:blip>
          <a:srcRect b="27" l="29399" r="98" t="8740"/>
          <a:stretch/>
        </p:blipFill>
        <p:spPr>
          <a:xfrm flipH="1" rot="10800000">
            <a:off x="7165606" y="-1"/>
            <a:ext cx="416951" cy="6858001"/>
          </a:xfrm>
          <a:prstGeom prst="rect">
            <a:avLst/>
          </a:prstGeom>
          <a:noFill/>
          <a:ln>
            <a:noFill/>
          </a:ln>
        </p:spPr>
      </p:pic>
      <p:sp>
        <p:nvSpPr>
          <p:cNvPr id="430" name="Google Shape;430;g357dea16005_1_508"/>
          <p:cNvSpPr/>
          <p:nvPr/>
        </p:nvSpPr>
        <p:spPr>
          <a:xfrm>
            <a:off x="0" y="0"/>
            <a:ext cx="7172100" cy="68580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31" name="Google Shape;431;g357dea16005_1_508"/>
          <p:cNvSpPr txBox="1"/>
          <p:nvPr>
            <p:ph type="title"/>
          </p:nvPr>
        </p:nvSpPr>
        <p:spPr>
          <a:xfrm>
            <a:off x="630000" y="622800"/>
            <a:ext cx="6256800" cy="471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3400"/>
              <a:buFont typeface="Merriweather Sans"/>
              <a:buNone/>
              <a:defRPr b="1" i="0" sz="3400" u="none">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2" name="Google Shape;432;g357dea16005_1_508"/>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433" name="Google Shape;433;g357dea16005_1_508"/>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ne third" showMasterSp="0">
  <p:cSld name="Green one third">
    <p:spTree>
      <p:nvGrpSpPr>
        <p:cNvPr id="434" name="Shape 434"/>
        <p:cNvGrpSpPr/>
        <p:nvPr/>
      </p:nvGrpSpPr>
      <p:grpSpPr>
        <a:xfrm>
          <a:off x="0" y="0"/>
          <a:ext cx="0" cy="0"/>
          <a:chOff x="0" y="0"/>
          <a:chExt cx="0" cy="0"/>
        </a:xfrm>
      </p:grpSpPr>
      <p:pic>
        <p:nvPicPr>
          <p:cNvPr id="435" name="Google Shape;435;g357dea16005_1_514"/>
          <p:cNvPicPr preferRelativeResize="0"/>
          <p:nvPr/>
        </p:nvPicPr>
        <p:blipFill rotWithShape="1">
          <a:blip r:embed="rId2">
            <a:alphaModFix/>
          </a:blip>
          <a:srcRect b="27" l="29399" r="98" t="8740"/>
          <a:stretch/>
        </p:blipFill>
        <p:spPr>
          <a:xfrm flipH="1">
            <a:off x="3671068" y="0"/>
            <a:ext cx="416951" cy="6858001"/>
          </a:xfrm>
          <a:prstGeom prst="rect">
            <a:avLst/>
          </a:prstGeom>
          <a:noFill/>
          <a:ln>
            <a:noFill/>
          </a:ln>
        </p:spPr>
      </p:pic>
      <p:sp>
        <p:nvSpPr>
          <p:cNvPr id="436" name="Google Shape;436;g357dea16005_1_514"/>
          <p:cNvSpPr txBox="1"/>
          <p:nvPr>
            <p:ph type="title"/>
          </p:nvPr>
        </p:nvSpPr>
        <p:spPr>
          <a:xfrm>
            <a:off x="630000" y="2681103"/>
            <a:ext cx="3127800" cy="1495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Merriweather Sans"/>
              <a:buNone/>
              <a:defRPr b="1" i="0" sz="32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7" name="Google Shape;437;g357dea16005_1_514"/>
          <p:cNvSpPr/>
          <p:nvPr/>
        </p:nvSpPr>
        <p:spPr>
          <a:xfrm>
            <a:off x="4080763" y="-1309"/>
            <a:ext cx="8111100" cy="68592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38" name="Google Shape;438;g357dea16005_1_514"/>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439" name="Google Shape;439;g357dea16005_1_514"/>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half" showMasterSp="0">
  <p:cSld name="Green half">
    <p:spTree>
      <p:nvGrpSpPr>
        <p:cNvPr id="440" name="Shape 440"/>
        <p:cNvGrpSpPr/>
        <p:nvPr/>
      </p:nvGrpSpPr>
      <p:grpSpPr>
        <a:xfrm>
          <a:off x="0" y="0"/>
          <a:ext cx="0" cy="0"/>
          <a:chOff x="0" y="0"/>
          <a:chExt cx="0" cy="0"/>
        </a:xfrm>
      </p:grpSpPr>
      <p:pic>
        <p:nvPicPr>
          <p:cNvPr id="441" name="Google Shape;441;g357dea16005_1_520"/>
          <p:cNvPicPr preferRelativeResize="0"/>
          <p:nvPr/>
        </p:nvPicPr>
        <p:blipFill rotWithShape="1">
          <a:blip r:embed="rId2">
            <a:alphaModFix/>
          </a:blip>
          <a:srcRect b="27" l="29399" r="98" t="8740"/>
          <a:stretch/>
        </p:blipFill>
        <p:spPr>
          <a:xfrm flipH="1">
            <a:off x="5689582" y="0"/>
            <a:ext cx="416951" cy="6858001"/>
          </a:xfrm>
          <a:prstGeom prst="rect">
            <a:avLst/>
          </a:prstGeom>
          <a:noFill/>
          <a:ln>
            <a:noFill/>
          </a:ln>
        </p:spPr>
      </p:pic>
      <p:sp>
        <p:nvSpPr>
          <p:cNvPr id="442" name="Google Shape;442;g357dea16005_1_520"/>
          <p:cNvSpPr/>
          <p:nvPr/>
        </p:nvSpPr>
        <p:spPr>
          <a:xfrm>
            <a:off x="6096000" y="0"/>
            <a:ext cx="6096000" cy="68580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43" name="Google Shape;443;g357dea16005_1_520"/>
          <p:cNvSpPr/>
          <p:nvPr>
            <p:ph idx="2" type="pic"/>
          </p:nvPr>
        </p:nvSpPr>
        <p:spPr>
          <a:xfrm>
            <a:off x="6092021" y="0"/>
            <a:ext cx="6099900" cy="6858000"/>
          </a:xfrm>
          <a:prstGeom prst="rect">
            <a:avLst/>
          </a:prstGeom>
          <a:noFill/>
          <a:ln>
            <a:noFill/>
          </a:ln>
        </p:spPr>
      </p:sp>
      <p:sp>
        <p:nvSpPr>
          <p:cNvPr id="444" name="Google Shape;444;g357dea16005_1_520"/>
          <p:cNvSpPr txBox="1"/>
          <p:nvPr>
            <p:ph type="title"/>
          </p:nvPr>
        </p:nvSpPr>
        <p:spPr>
          <a:xfrm>
            <a:off x="630000" y="1785600"/>
            <a:ext cx="4388400" cy="3286800"/>
          </a:xfrm>
          <a:prstGeom prst="rect">
            <a:avLst/>
          </a:prstGeom>
          <a:noFill/>
          <a:ln>
            <a:noFill/>
          </a:ln>
        </p:spPr>
        <p:txBody>
          <a:bodyPr anchorCtr="0" anchor="ctr" bIns="0" lIns="0" spcFirstLastPara="1" rIns="320025" wrap="square" tIns="0">
            <a:noAutofit/>
          </a:bodyPr>
          <a:lstStyle>
            <a:lvl1pPr lvl="0" algn="l">
              <a:lnSpc>
                <a:spcPct val="90000"/>
              </a:lnSpc>
              <a:spcBef>
                <a:spcPts val="0"/>
              </a:spcBef>
              <a:spcAft>
                <a:spcPts val="0"/>
              </a:spcAft>
              <a:buClr>
                <a:schemeClr val="lt1"/>
              </a:buClr>
              <a:buSzPts val="4400"/>
              <a:buFont typeface="Merriweather Sans"/>
              <a:buNone/>
              <a:defRPr b="1" i="0" sz="4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5" name="Google Shape;445;g357dea16005_1_520"/>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446" name="Google Shape;446;g357dea16005_1_520"/>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two third" showMasterSp="0">
  <p:cSld name="Green two third">
    <p:spTree>
      <p:nvGrpSpPr>
        <p:cNvPr id="447" name="Shape 447"/>
        <p:cNvGrpSpPr/>
        <p:nvPr/>
      </p:nvGrpSpPr>
      <p:grpSpPr>
        <a:xfrm>
          <a:off x="0" y="0"/>
          <a:ext cx="0" cy="0"/>
          <a:chOff x="0" y="0"/>
          <a:chExt cx="0" cy="0"/>
        </a:xfrm>
      </p:grpSpPr>
      <p:pic>
        <p:nvPicPr>
          <p:cNvPr id="448" name="Google Shape;448;g357dea16005_1_527"/>
          <p:cNvPicPr preferRelativeResize="0"/>
          <p:nvPr/>
        </p:nvPicPr>
        <p:blipFill rotWithShape="1">
          <a:blip r:embed="rId2">
            <a:alphaModFix/>
          </a:blip>
          <a:srcRect b="27" l="29399" r="98" t="8740"/>
          <a:stretch/>
        </p:blipFill>
        <p:spPr>
          <a:xfrm flipH="1">
            <a:off x="7409849" y="0"/>
            <a:ext cx="416951" cy="6858001"/>
          </a:xfrm>
          <a:prstGeom prst="rect">
            <a:avLst/>
          </a:prstGeom>
          <a:noFill/>
          <a:ln>
            <a:noFill/>
          </a:ln>
        </p:spPr>
      </p:pic>
      <p:sp>
        <p:nvSpPr>
          <p:cNvPr id="449" name="Google Shape;449;g357dea16005_1_527"/>
          <p:cNvSpPr/>
          <p:nvPr/>
        </p:nvSpPr>
        <p:spPr>
          <a:xfrm>
            <a:off x="7819543" y="0"/>
            <a:ext cx="4372500" cy="68580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50" name="Google Shape;450;g357dea16005_1_527"/>
          <p:cNvSpPr/>
          <p:nvPr>
            <p:ph idx="2" type="pic"/>
          </p:nvPr>
        </p:nvSpPr>
        <p:spPr>
          <a:xfrm>
            <a:off x="7820025" y="0"/>
            <a:ext cx="4371900" cy="6858000"/>
          </a:xfrm>
          <a:prstGeom prst="rect">
            <a:avLst/>
          </a:prstGeom>
          <a:noFill/>
          <a:ln>
            <a:noFill/>
          </a:ln>
        </p:spPr>
      </p:sp>
      <p:sp>
        <p:nvSpPr>
          <p:cNvPr id="451" name="Google Shape;451;g357dea16005_1_527"/>
          <p:cNvSpPr txBox="1"/>
          <p:nvPr>
            <p:ph type="title"/>
          </p:nvPr>
        </p:nvSpPr>
        <p:spPr>
          <a:xfrm>
            <a:off x="630000" y="1804650"/>
            <a:ext cx="6247500"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400"/>
              <a:buFont typeface="Merriweather Sans"/>
              <a:buNone/>
              <a:defRPr b="1" i="0" sz="4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2" name="Google Shape;452;g357dea16005_1_527"/>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453" name="Google Shape;453;g357dea16005_1_527"/>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rrow" showMasterSp="0">
  <p:cSld name="Left arrow">
    <p:spTree>
      <p:nvGrpSpPr>
        <p:cNvPr id="454" name="Shape 454"/>
        <p:cNvGrpSpPr/>
        <p:nvPr/>
      </p:nvGrpSpPr>
      <p:grpSpPr>
        <a:xfrm>
          <a:off x="0" y="0"/>
          <a:ext cx="0" cy="0"/>
          <a:chOff x="0" y="0"/>
          <a:chExt cx="0" cy="0"/>
        </a:xfrm>
      </p:grpSpPr>
      <p:pic>
        <p:nvPicPr>
          <p:cNvPr id="455" name="Google Shape;455;g357dea16005_1_534"/>
          <p:cNvPicPr preferRelativeResize="0"/>
          <p:nvPr/>
        </p:nvPicPr>
        <p:blipFill rotWithShape="1">
          <a:blip r:embed="rId2">
            <a:alphaModFix/>
          </a:blip>
          <a:srcRect b="0" l="0" r="0" t="0"/>
          <a:stretch/>
        </p:blipFill>
        <p:spPr>
          <a:xfrm>
            <a:off x="3108638" y="3594368"/>
            <a:ext cx="1365250" cy="3382962"/>
          </a:xfrm>
          <a:prstGeom prst="rect">
            <a:avLst/>
          </a:prstGeom>
          <a:noFill/>
          <a:ln>
            <a:noFill/>
          </a:ln>
        </p:spPr>
      </p:pic>
      <p:sp>
        <p:nvSpPr>
          <p:cNvPr id="456" name="Google Shape;456;g357dea16005_1_534"/>
          <p:cNvSpPr/>
          <p:nvPr/>
        </p:nvSpPr>
        <p:spPr>
          <a:xfrm>
            <a:off x="1524" y="131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457" name="Google Shape;457;g357dea16005_1_534"/>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458" name="Google Shape;458;g357dea16005_1_534"/>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9" name="Google Shape;459;g357dea16005_1_534"/>
          <p:cNvSpPr txBox="1"/>
          <p:nvPr>
            <p:ph type="title"/>
          </p:nvPr>
        </p:nvSpPr>
        <p:spPr>
          <a:xfrm>
            <a:off x="630000" y="2681103"/>
            <a:ext cx="3127800" cy="1495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1A3743"/>
              </a:buClr>
              <a:buSzPts val="3200"/>
              <a:buFont typeface="Merriweather Sans"/>
              <a:buNone/>
              <a:defRPr b="1" i="0" sz="32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left arrow" showMasterSp="0">
  <p:cSld name="Green left arrow">
    <p:spTree>
      <p:nvGrpSpPr>
        <p:cNvPr id="460" name="Shape 460"/>
        <p:cNvGrpSpPr/>
        <p:nvPr/>
      </p:nvGrpSpPr>
      <p:grpSpPr>
        <a:xfrm>
          <a:off x="0" y="0"/>
          <a:ext cx="0" cy="0"/>
          <a:chOff x="0" y="0"/>
          <a:chExt cx="0" cy="0"/>
        </a:xfrm>
      </p:grpSpPr>
      <p:sp>
        <p:nvSpPr>
          <p:cNvPr id="461" name="Google Shape;461;g357dea16005_1_540"/>
          <p:cNvSpPr/>
          <p:nvPr/>
        </p:nvSpPr>
        <p:spPr>
          <a:xfrm>
            <a:off x="0" y="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gradFill>
            <a:gsLst>
              <a:gs pos="0">
                <a:srgbClr val="1A3743">
                  <a:alpha val="80000"/>
                </a:srgbClr>
              </a:gs>
              <a:gs pos="100000">
                <a:srgbClr val="1A3743"/>
              </a:gs>
            </a:gsLst>
            <a:lin ang="8100019"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pic>
        <p:nvPicPr>
          <p:cNvPr id="462" name="Google Shape;462;g357dea16005_1_540"/>
          <p:cNvPicPr preferRelativeResize="0"/>
          <p:nvPr/>
        </p:nvPicPr>
        <p:blipFill rotWithShape="1">
          <a:blip r:embed="rId2">
            <a:alphaModFix/>
          </a:blip>
          <a:srcRect b="7720" l="0" r="0" t="6213"/>
          <a:stretch/>
        </p:blipFill>
        <p:spPr>
          <a:xfrm rot="120000">
            <a:off x="2141308" y="3402828"/>
            <a:ext cx="2694666" cy="3461745"/>
          </a:xfrm>
          <a:prstGeom prst="rect">
            <a:avLst/>
          </a:prstGeom>
          <a:noFill/>
          <a:ln>
            <a:noFill/>
          </a:ln>
        </p:spPr>
      </p:pic>
      <p:sp>
        <p:nvSpPr>
          <p:cNvPr id="463" name="Google Shape;463;g357dea16005_1_540"/>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464" name="Google Shape;464;g357dea16005_1_540"/>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5" name="Google Shape;465;g357dea16005_1_540"/>
          <p:cNvSpPr txBox="1"/>
          <p:nvPr>
            <p:ph type="title"/>
          </p:nvPr>
        </p:nvSpPr>
        <p:spPr>
          <a:xfrm>
            <a:off x="630000" y="2681103"/>
            <a:ext cx="3127800" cy="1495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Merriweather Sans"/>
              <a:buNone/>
              <a:defRPr b="1" i="0" sz="32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one third" showMasterSp="0">
  <p:cSld name="Arrow one third">
    <p:spTree>
      <p:nvGrpSpPr>
        <p:cNvPr id="466" name="Shape 466"/>
        <p:cNvGrpSpPr/>
        <p:nvPr/>
      </p:nvGrpSpPr>
      <p:grpSpPr>
        <a:xfrm>
          <a:off x="0" y="0"/>
          <a:ext cx="0" cy="0"/>
          <a:chOff x="0" y="0"/>
          <a:chExt cx="0" cy="0"/>
        </a:xfrm>
      </p:grpSpPr>
      <p:pic>
        <p:nvPicPr>
          <p:cNvPr id="467" name="Google Shape;467;g357dea16005_1_546"/>
          <p:cNvPicPr preferRelativeResize="0"/>
          <p:nvPr/>
        </p:nvPicPr>
        <p:blipFill rotWithShape="1">
          <a:blip r:embed="rId2">
            <a:alphaModFix/>
          </a:blip>
          <a:srcRect b="0" l="0" r="0" t="0"/>
          <a:stretch/>
        </p:blipFill>
        <p:spPr>
          <a:xfrm>
            <a:off x="4533900" y="3395662"/>
            <a:ext cx="1298575" cy="3571875"/>
          </a:xfrm>
          <a:prstGeom prst="rect">
            <a:avLst/>
          </a:prstGeom>
          <a:noFill/>
          <a:ln>
            <a:noFill/>
          </a:ln>
        </p:spPr>
      </p:pic>
      <p:sp>
        <p:nvSpPr>
          <p:cNvPr id="468" name="Google Shape;468;g357dea16005_1_546"/>
          <p:cNvSpPr/>
          <p:nvPr/>
        </p:nvSpPr>
        <p:spPr>
          <a:xfrm>
            <a:off x="1" y="0"/>
            <a:ext cx="5427000" cy="6858000"/>
          </a:xfrm>
          <a:prstGeom prst="homePlate">
            <a:avLst>
              <a:gd fmla="val 12939" name="adj"/>
            </a:avLst>
          </a:pr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469" name="Google Shape;469;g357dea16005_1_546"/>
          <p:cNvSpPr txBox="1"/>
          <p:nvPr>
            <p:ph type="title"/>
          </p:nvPr>
        </p:nvSpPr>
        <p:spPr>
          <a:xfrm>
            <a:off x="630000" y="1785600"/>
            <a:ext cx="4062300"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1A3743"/>
              </a:buClr>
              <a:buSzPts val="4400"/>
              <a:buFont typeface="Merriweather Sans"/>
              <a:buNone/>
              <a:defRPr b="1" i="0" sz="4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0" name="Google Shape;470;g357dea16005_1_546"/>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471" name="Google Shape;471;g357dea16005_1_546"/>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een" showMasterSp="0">
  <p:cSld name="Blank green">
    <p:spTree>
      <p:nvGrpSpPr>
        <p:cNvPr id="52" name="Shape 52"/>
        <p:cNvGrpSpPr/>
        <p:nvPr/>
      </p:nvGrpSpPr>
      <p:grpSpPr>
        <a:xfrm>
          <a:off x="0" y="0"/>
          <a:ext cx="0" cy="0"/>
          <a:chOff x="0" y="0"/>
          <a:chExt cx="0" cy="0"/>
        </a:xfrm>
      </p:grpSpPr>
      <p:sp>
        <p:nvSpPr>
          <p:cNvPr id="53" name="Google Shape;53;p25"/>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54" name="Google Shape;54;p25"/>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arrow one third" showMasterSp="0">
  <p:cSld name="Green arrow one third">
    <p:spTree>
      <p:nvGrpSpPr>
        <p:cNvPr id="472" name="Shape 472"/>
        <p:cNvGrpSpPr/>
        <p:nvPr/>
      </p:nvGrpSpPr>
      <p:grpSpPr>
        <a:xfrm>
          <a:off x="0" y="0"/>
          <a:ext cx="0" cy="0"/>
          <a:chOff x="0" y="0"/>
          <a:chExt cx="0" cy="0"/>
        </a:xfrm>
      </p:grpSpPr>
      <p:sp>
        <p:nvSpPr>
          <p:cNvPr id="473" name="Google Shape;473;g357dea16005_1_552"/>
          <p:cNvSpPr/>
          <p:nvPr/>
        </p:nvSpPr>
        <p:spPr>
          <a:xfrm>
            <a:off x="1" y="0"/>
            <a:ext cx="5427000" cy="6858000"/>
          </a:xfrm>
          <a:prstGeom prst="homePlate">
            <a:avLst>
              <a:gd fmla="val 12939" name="adj"/>
            </a:avLst>
          </a:prstGeom>
          <a:gradFill>
            <a:gsLst>
              <a:gs pos="0">
                <a:srgbClr val="1A3743">
                  <a:alpha val="80000"/>
                </a:srgbClr>
              </a:gs>
              <a:gs pos="100000">
                <a:srgbClr val="1A3743"/>
              </a:gs>
            </a:gsLst>
            <a:lin ang="8100019"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474" name="Google Shape;474;g357dea16005_1_552"/>
          <p:cNvSpPr txBox="1"/>
          <p:nvPr>
            <p:ph type="title"/>
          </p:nvPr>
        </p:nvSpPr>
        <p:spPr>
          <a:xfrm>
            <a:off x="630000" y="1785600"/>
            <a:ext cx="4062300"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FFFFFF"/>
              </a:buClr>
              <a:buSzPts val="4400"/>
              <a:buFont typeface="Merriweather Sans"/>
              <a:buNone/>
              <a:defRPr b="1" i="0" sz="4400">
                <a:solidFill>
                  <a:srgbClr val="FFFFFF"/>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75" name="Google Shape;475;g357dea16005_1_552"/>
          <p:cNvPicPr preferRelativeResize="0"/>
          <p:nvPr/>
        </p:nvPicPr>
        <p:blipFill rotWithShape="1">
          <a:blip r:embed="rId2">
            <a:alphaModFix/>
          </a:blip>
          <a:srcRect b="6862" l="0" r="0" t="7564"/>
          <a:stretch/>
        </p:blipFill>
        <p:spPr>
          <a:xfrm>
            <a:off x="3549481" y="3416300"/>
            <a:ext cx="2694666" cy="3441701"/>
          </a:xfrm>
          <a:prstGeom prst="rect">
            <a:avLst/>
          </a:prstGeom>
          <a:noFill/>
          <a:ln>
            <a:noFill/>
          </a:ln>
        </p:spPr>
      </p:pic>
      <p:sp>
        <p:nvSpPr>
          <p:cNvPr id="476" name="Google Shape;476;g357dea16005_1_552"/>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477" name="Google Shape;477;g357dea16005_1_552"/>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half" showMasterSp="0">
  <p:cSld name="Arrow half">
    <p:spTree>
      <p:nvGrpSpPr>
        <p:cNvPr id="478" name="Shape 478"/>
        <p:cNvGrpSpPr/>
        <p:nvPr/>
      </p:nvGrpSpPr>
      <p:grpSpPr>
        <a:xfrm>
          <a:off x="0" y="0"/>
          <a:ext cx="0" cy="0"/>
          <a:chOff x="0" y="0"/>
          <a:chExt cx="0" cy="0"/>
        </a:xfrm>
      </p:grpSpPr>
      <p:pic>
        <p:nvPicPr>
          <p:cNvPr id="479" name="Google Shape;479;g357dea16005_1_558"/>
          <p:cNvPicPr preferRelativeResize="0"/>
          <p:nvPr/>
        </p:nvPicPr>
        <p:blipFill rotWithShape="1">
          <a:blip r:embed="rId2">
            <a:alphaModFix/>
          </a:blip>
          <a:srcRect b="0" l="0" r="0" t="0"/>
          <a:stretch/>
        </p:blipFill>
        <p:spPr>
          <a:xfrm>
            <a:off x="5378758" y="3589606"/>
            <a:ext cx="1365250" cy="3382962"/>
          </a:xfrm>
          <a:prstGeom prst="rect">
            <a:avLst/>
          </a:prstGeom>
          <a:noFill/>
          <a:ln>
            <a:noFill/>
          </a:ln>
        </p:spPr>
      </p:pic>
      <p:sp>
        <p:nvSpPr>
          <p:cNvPr id="480" name="Google Shape;480;g357dea16005_1_558"/>
          <p:cNvSpPr/>
          <p:nvPr/>
        </p:nvSpPr>
        <p:spPr>
          <a:xfrm>
            <a:off x="0" y="0"/>
            <a:ext cx="6363600" cy="6858000"/>
          </a:xfrm>
          <a:prstGeom prst="homePlate">
            <a:avLst>
              <a:gd fmla="val 12939" name="adj"/>
            </a:avLst>
          </a:pr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481" name="Google Shape;481;g357dea16005_1_558"/>
          <p:cNvSpPr txBox="1"/>
          <p:nvPr>
            <p:ph type="title"/>
          </p:nvPr>
        </p:nvSpPr>
        <p:spPr>
          <a:xfrm>
            <a:off x="630000" y="622800"/>
            <a:ext cx="4673700" cy="471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3400"/>
              <a:buFont typeface="Merriweather Sans"/>
              <a:buNone/>
              <a:defRPr b="1" i="0" sz="3400" u="none">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2" name="Google Shape;482;g357dea16005_1_558"/>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483" name="Google Shape;483;g357dea16005_1_558"/>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arrow half" showMasterSp="0">
  <p:cSld name="Green arrow half">
    <p:spTree>
      <p:nvGrpSpPr>
        <p:cNvPr id="484" name="Shape 484"/>
        <p:cNvGrpSpPr/>
        <p:nvPr/>
      </p:nvGrpSpPr>
      <p:grpSpPr>
        <a:xfrm>
          <a:off x="0" y="0"/>
          <a:ext cx="0" cy="0"/>
          <a:chOff x="0" y="0"/>
          <a:chExt cx="0" cy="0"/>
        </a:xfrm>
      </p:grpSpPr>
      <p:sp>
        <p:nvSpPr>
          <p:cNvPr id="485" name="Google Shape;485;g357dea16005_1_564"/>
          <p:cNvSpPr/>
          <p:nvPr/>
        </p:nvSpPr>
        <p:spPr>
          <a:xfrm>
            <a:off x="0" y="0"/>
            <a:ext cx="6363600" cy="6858000"/>
          </a:xfrm>
          <a:prstGeom prst="homePlate">
            <a:avLst>
              <a:gd fmla="val 12939" name="adj"/>
            </a:avLst>
          </a:prstGeom>
          <a:gradFill>
            <a:gsLst>
              <a:gs pos="0">
                <a:srgbClr val="1A3743">
                  <a:alpha val="80000"/>
                </a:srgbClr>
              </a:gs>
              <a:gs pos="100000">
                <a:srgbClr val="1A3743"/>
              </a:gs>
            </a:gsLst>
            <a:lin ang="8100019"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486" name="Google Shape;486;g357dea16005_1_564"/>
          <p:cNvSpPr txBox="1"/>
          <p:nvPr>
            <p:ph type="title"/>
          </p:nvPr>
        </p:nvSpPr>
        <p:spPr>
          <a:xfrm>
            <a:off x="630000" y="622800"/>
            <a:ext cx="4673700" cy="471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3400"/>
              <a:buFont typeface="Merriweather Sans"/>
              <a:buNone/>
              <a:defRPr b="1" i="0" sz="3400" u="none">
                <a:solidFill>
                  <a:srgbClr val="FFFFFF"/>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87" name="Google Shape;487;g357dea16005_1_564"/>
          <p:cNvPicPr preferRelativeResize="0"/>
          <p:nvPr/>
        </p:nvPicPr>
        <p:blipFill rotWithShape="1">
          <a:blip r:embed="rId2">
            <a:alphaModFix/>
          </a:blip>
          <a:srcRect b="6861" l="0" r="0" t="9055"/>
          <a:stretch/>
        </p:blipFill>
        <p:spPr>
          <a:xfrm rot="120000">
            <a:off x="4428422" y="3407803"/>
            <a:ext cx="2694666" cy="3456552"/>
          </a:xfrm>
          <a:prstGeom prst="rect">
            <a:avLst/>
          </a:prstGeom>
          <a:noFill/>
          <a:ln>
            <a:noFill/>
          </a:ln>
        </p:spPr>
      </p:pic>
      <p:sp>
        <p:nvSpPr>
          <p:cNvPr id="488" name="Google Shape;488;g357dea16005_1_564"/>
          <p:cNvSpPr txBox="1"/>
          <p:nvPr/>
        </p:nvSpPr>
        <p:spPr>
          <a:xfrm>
            <a:off x="14868939" y="8666922"/>
            <a:ext cx="0" cy="0"/>
          </a:xfrm>
          <a:prstGeom prst="rect">
            <a:avLst/>
          </a:prstGeom>
          <a:noFill/>
          <a:ln cap="flat" cmpd="sng" w="9525">
            <a:solidFill>
              <a:schemeClr val="accent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
        <p:nvSpPr>
          <p:cNvPr id="489" name="Google Shape;489;g357dea16005_1_564"/>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490" name="Google Shape;490;g357dea16005_1_564"/>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two third" showMasterSp="0">
  <p:cSld name="Arrow two third">
    <p:spTree>
      <p:nvGrpSpPr>
        <p:cNvPr id="491" name="Shape 491"/>
        <p:cNvGrpSpPr/>
        <p:nvPr/>
      </p:nvGrpSpPr>
      <p:grpSpPr>
        <a:xfrm>
          <a:off x="0" y="0"/>
          <a:ext cx="0" cy="0"/>
          <a:chOff x="0" y="0"/>
          <a:chExt cx="0" cy="0"/>
        </a:xfrm>
      </p:grpSpPr>
      <p:pic>
        <p:nvPicPr>
          <p:cNvPr id="492" name="Google Shape;492;g357dea16005_1_571"/>
          <p:cNvPicPr preferRelativeResize="0"/>
          <p:nvPr/>
        </p:nvPicPr>
        <p:blipFill rotWithShape="1">
          <a:blip r:embed="rId2">
            <a:alphaModFix/>
          </a:blip>
          <a:srcRect b="0" l="0" r="0" t="0"/>
          <a:stretch/>
        </p:blipFill>
        <p:spPr>
          <a:xfrm>
            <a:off x="7490341" y="3589606"/>
            <a:ext cx="1365250" cy="3382962"/>
          </a:xfrm>
          <a:prstGeom prst="rect">
            <a:avLst/>
          </a:prstGeom>
          <a:noFill/>
          <a:ln>
            <a:noFill/>
          </a:ln>
        </p:spPr>
      </p:pic>
      <p:sp>
        <p:nvSpPr>
          <p:cNvPr id="493" name="Google Shape;493;g357dea16005_1_571"/>
          <p:cNvSpPr/>
          <p:nvPr/>
        </p:nvSpPr>
        <p:spPr>
          <a:xfrm>
            <a:off x="0" y="0"/>
            <a:ext cx="8446239" cy="6858000"/>
          </a:xfrm>
          <a:custGeom>
            <a:rect b="b" l="l" r="r" t="t"/>
            <a:pathLst>
              <a:path extrusionOk="0" h="6858000" w="8446239">
                <a:moveTo>
                  <a:pt x="0" y="0"/>
                </a:moveTo>
                <a:lnTo>
                  <a:pt x="7645979" y="0"/>
                </a:lnTo>
                <a:lnTo>
                  <a:pt x="8446239" y="3429000"/>
                </a:lnTo>
                <a:lnTo>
                  <a:pt x="7645979" y="6858000"/>
                </a:lnTo>
                <a:lnTo>
                  <a:pt x="0" y="6858000"/>
                </a:lnTo>
                <a:lnTo>
                  <a:pt x="0" y="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94" name="Google Shape;494;g357dea16005_1_571"/>
          <p:cNvSpPr txBox="1"/>
          <p:nvPr>
            <p:ph type="title"/>
          </p:nvPr>
        </p:nvSpPr>
        <p:spPr>
          <a:xfrm>
            <a:off x="630000" y="622800"/>
            <a:ext cx="6256800" cy="471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3400"/>
              <a:buFont typeface="Merriweather Sans"/>
              <a:buNone/>
              <a:defRPr b="1" i="0" sz="3400" u="none">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5" name="Google Shape;495;g357dea16005_1_571"/>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496" name="Google Shape;496;g357dea16005_1_571"/>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arrow two third" showMasterSp="0">
  <p:cSld name="Green arrow two third">
    <p:spTree>
      <p:nvGrpSpPr>
        <p:cNvPr id="497" name="Shape 497"/>
        <p:cNvGrpSpPr/>
        <p:nvPr/>
      </p:nvGrpSpPr>
      <p:grpSpPr>
        <a:xfrm>
          <a:off x="0" y="0"/>
          <a:ext cx="0" cy="0"/>
          <a:chOff x="0" y="0"/>
          <a:chExt cx="0" cy="0"/>
        </a:xfrm>
      </p:grpSpPr>
      <p:sp>
        <p:nvSpPr>
          <p:cNvPr id="498" name="Google Shape;498;g357dea16005_1_577"/>
          <p:cNvSpPr/>
          <p:nvPr/>
        </p:nvSpPr>
        <p:spPr>
          <a:xfrm>
            <a:off x="0" y="0"/>
            <a:ext cx="8446239" cy="6858000"/>
          </a:xfrm>
          <a:custGeom>
            <a:rect b="b" l="l" r="r" t="t"/>
            <a:pathLst>
              <a:path extrusionOk="0" h="6858000" w="8446239">
                <a:moveTo>
                  <a:pt x="0" y="0"/>
                </a:moveTo>
                <a:lnTo>
                  <a:pt x="7645979" y="0"/>
                </a:lnTo>
                <a:lnTo>
                  <a:pt x="8446239" y="3429000"/>
                </a:lnTo>
                <a:lnTo>
                  <a:pt x="7645979" y="6858000"/>
                </a:lnTo>
                <a:lnTo>
                  <a:pt x="0" y="6858000"/>
                </a:lnTo>
                <a:lnTo>
                  <a:pt x="0" y="0"/>
                </a:lnTo>
                <a:close/>
              </a:path>
            </a:pathLst>
          </a:custGeom>
          <a:gradFill>
            <a:gsLst>
              <a:gs pos="0">
                <a:srgbClr val="1A3743">
                  <a:alpha val="80000"/>
                </a:srgbClr>
              </a:gs>
              <a:gs pos="100000">
                <a:srgbClr val="1A3743"/>
              </a:gs>
            </a:gsLst>
            <a:lin ang="8100019"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99" name="Google Shape;499;g357dea16005_1_577"/>
          <p:cNvSpPr txBox="1"/>
          <p:nvPr>
            <p:ph type="title"/>
          </p:nvPr>
        </p:nvSpPr>
        <p:spPr>
          <a:xfrm>
            <a:off x="630000" y="622800"/>
            <a:ext cx="6256800" cy="471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3400"/>
              <a:buFont typeface="Merriweather Sans"/>
              <a:buNone/>
              <a:defRPr b="1" i="0" sz="3400" u="none">
                <a:solidFill>
                  <a:srgbClr val="FFFFFF"/>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00" name="Google Shape;500;g357dea16005_1_577"/>
          <p:cNvPicPr preferRelativeResize="0"/>
          <p:nvPr/>
        </p:nvPicPr>
        <p:blipFill rotWithShape="1">
          <a:blip r:embed="rId2">
            <a:alphaModFix/>
          </a:blip>
          <a:srcRect b="6861" l="0" r="0" t="9055"/>
          <a:stretch/>
        </p:blipFill>
        <p:spPr>
          <a:xfrm rot="120000">
            <a:off x="6524770" y="3407803"/>
            <a:ext cx="2694666" cy="3456552"/>
          </a:xfrm>
          <a:prstGeom prst="rect">
            <a:avLst/>
          </a:prstGeom>
          <a:noFill/>
          <a:ln>
            <a:noFill/>
          </a:ln>
        </p:spPr>
      </p:pic>
      <p:sp>
        <p:nvSpPr>
          <p:cNvPr id="501" name="Google Shape;501;g357dea16005_1_577"/>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502" name="Google Shape;502;g357dea16005_1_577"/>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Table of Contents" showMasterSp="0">
  <p:cSld name="Agenda D. Table of Contents">
    <p:spTree>
      <p:nvGrpSpPr>
        <p:cNvPr id="503" name="Shape 503"/>
        <p:cNvGrpSpPr/>
        <p:nvPr/>
      </p:nvGrpSpPr>
      <p:grpSpPr>
        <a:xfrm>
          <a:off x="0" y="0"/>
          <a:ext cx="0" cy="0"/>
          <a:chOff x="0" y="0"/>
          <a:chExt cx="0" cy="0"/>
        </a:xfrm>
      </p:grpSpPr>
      <p:pic>
        <p:nvPicPr>
          <p:cNvPr id="504" name="Google Shape;504;g357dea16005_1_583"/>
          <p:cNvPicPr preferRelativeResize="0"/>
          <p:nvPr/>
        </p:nvPicPr>
        <p:blipFill rotWithShape="1">
          <a:blip r:embed="rId2">
            <a:alphaModFix/>
          </a:blip>
          <a:srcRect b="0" l="0" r="0" t="0"/>
          <a:stretch/>
        </p:blipFill>
        <p:spPr>
          <a:xfrm>
            <a:off x="3108638" y="3594368"/>
            <a:ext cx="1365250" cy="3382962"/>
          </a:xfrm>
          <a:prstGeom prst="rect">
            <a:avLst/>
          </a:prstGeom>
          <a:noFill/>
          <a:ln>
            <a:noFill/>
          </a:ln>
        </p:spPr>
      </p:pic>
      <p:sp>
        <p:nvSpPr>
          <p:cNvPr id="505" name="Google Shape;505;g357dea16005_1_583"/>
          <p:cNvSpPr/>
          <p:nvPr/>
        </p:nvSpPr>
        <p:spPr>
          <a:xfrm>
            <a:off x="0" y="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506" name="Google Shape;506;g357dea16005_1_583"/>
          <p:cNvSpPr/>
          <p:nvPr/>
        </p:nvSpPr>
        <p:spPr>
          <a:xfrm>
            <a:off x="0" y="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507" name="Google Shape;507;g357dea16005_1_583"/>
          <p:cNvSpPr txBox="1"/>
          <p:nvPr/>
        </p:nvSpPr>
        <p:spPr>
          <a:xfrm>
            <a:off x="630000" y="2693350"/>
            <a:ext cx="2819400" cy="1530900"/>
          </a:xfrm>
          <a:prstGeom prst="rect">
            <a:avLst/>
          </a:prstGeom>
          <a:noFill/>
          <a:ln>
            <a:noFill/>
          </a:ln>
        </p:spPr>
        <p:txBody>
          <a:bodyPr anchorCtr="0" anchor="ctr" bIns="0" lIns="0" spcFirstLastPara="1" rIns="0" wrap="square" tIns="0">
            <a:noAutofit/>
          </a:bodyPr>
          <a:lstStyle/>
          <a:p>
            <a:pPr indent="0" lvl="0" marL="0" marR="0" rtl="0" algn="l">
              <a:lnSpc>
                <a:spcPct val="106000"/>
              </a:lnSpc>
              <a:spcBef>
                <a:spcPts val="0"/>
              </a:spcBef>
              <a:spcAft>
                <a:spcPts val="0"/>
              </a:spcAft>
              <a:buClr>
                <a:srgbClr val="1A3743"/>
              </a:buClr>
              <a:buSzPts val="4800"/>
              <a:buFont typeface="Merriweather Sans"/>
              <a:buNone/>
            </a:pPr>
            <a:r>
              <a:rPr b="1" i="0" lang="en-US" sz="4800" u="none" cap="none" strike="noStrike">
                <a:solidFill>
                  <a:srgbClr val="1A3743"/>
                </a:solidFill>
                <a:latin typeface="Merriweather Sans"/>
                <a:ea typeface="Merriweather Sans"/>
                <a:cs typeface="Merriweather Sans"/>
                <a:sym typeface="Merriweather Sans"/>
              </a:rPr>
              <a:t>Table of contents</a:t>
            </a:r>
            <a:endParaRPr b="0" i="0" sz="1400" u="none" cap="none" strike="noStrike">
              <a:solidFill>
                <a:srgbClr val="000000"/>
              </a:solidFill>
              <a:latin typeface="Arial"/>
              <a:ea typeface="Arial"/>
              <a:cs typeface="Arial"/>
              <a:sym typeface="Arial"/>
            </a:endParaRPr>
          </a:p>
        </p:txBody>
      </p:sp>
      <p:sp>
        <p:nvSpPr>
          <p:cNvPr id="508" name="Google Shape;508;g357dea16005_1_583"/>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509" name="Google Shape;509;g357dea16005_1_583"/>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green" showMasterSp="0">
  <p:cSld name="Big statement green">
    <p:spTree>
      <p:nvGrpSpPr>
        <p:cNvPr id="510" name="Shape 510"/>
        <p:cNvGrpSpPr/>
        <p:nvPr/>
      </p:nvGrpSpPr>
      <p:grpSpPr>
        <a:xfrm>
          <a:off x="0" y="0"/>
          <a:ext cx="0" cy="0"/>
          <a:chOff x="0" y="0"/>
          <a:chExt cx="0" cy="0"/>
        </a:xfrm>
      </p:grpSpPr>
      <p:sp>
        <p:nvSpPr>
          <p:cNvPr id="511" name="Google Shape;511;g357dea16005_1_590"/>
          <p:cNvSpPr txBox="1"/>
          <p:nvPr>
            <p:ph type="title"/>
          </p:nvPr>
        </p:nvSpPr>
        <p:spPr>
          <a:xfrm>
            <a:off x="630000" y="3826333"/>
            <a:ext cx="10933200" cy="1606500"/>
          </a:xfrm>
          <a:prstGeom prst="rect">
            <a:avLst/>
          </a:prstGeom>
          <a:noFill/>
          <a:ln>
            <a:noFill/>
          </a:ln>
        </p:spPr>
        <p:txBody>
          <a:bodyPr anchorCtr="0" anchor="b" bIns="0" lIns="0" spcFirstLastPara="1" rIns="0" wrap="square" tIns="0">
            <a:noAutofit/>
          </a:bodyPr>
          <a:lstStyle>
            <a:lvl1pPr lvl="0" algn="l">
              <a:lnSpc>
                <a:spcPct val="111111"/>
              </a:lnSpc>
              <a:spcBef>
                <a:spcPts val="0"/>
              </a:spcBef>
              <a:spcAft>
                <a:spcPts val="0"/>
              </a:spcAft>
              <a:buClr>
                <a:schemeClr val="lt1"/>
              </a:buClr>
              <a:buSzPts val="5400"/>
              <a:buFont typeface="Merriweather Sans"/>
              <a:buNone/>
              <a:defRPr b="1" i="0" sz="5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2" name="Google Shape;512;g357dea16005_1_590"/>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513" name="Google Shape;513;g357dea16005_1_590"/>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icon" showMasterSp="0">
  <p:cSld name="Big statement icon">
    <p:spTree>
      <p:nvGrpSpPr>
        <p:cNvPr id="514" name="Shape 514"/>
        <p:cNvGrpSpPr/>
        <p:nvPr/>
      </p:nvGrpSpPr>
      <p:grpSpPr>
        <a:xfrm>
          <a:off x="0" y="0"/>
          <a:ext cx="0" cy="0"/>
          <a:chOff x="0" y="0"/>
          <a:chExt cx="0" cy="0"/>
        </a:xfrm>
      </p:grpSpPr>
      <p:sp>
        <p:nvSpPr>
          <p:cNvPr id="515" name="Google Shape;515;g357dea16005_1_594"/>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6" name="Google Shape;516;g357dea16005_1_594"/>
          <p:cNvSpPr/>
          <p:nvPr/>
        </p:nvSpPr>
        <p:spPr>
          <a:xfrm>
            <a:off x="630000" y="625475"/>
            <a:ext cx="932700" cy="932700"/>
          </a:xfrm>
          <a:prstGeom prst="rect">
            <a:avLst/>
          </a:prstGeom>
          <a:noFill/>
          <a:ln cap="flat" cmpd="sng" w="38100">
            <a:solidFill>
              <a:srgbClr val="8BBA9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1A3743"/>
              </a:solidFill>
              <a:latin typeface="Trebuchet MS"/>
              <a:ea typeface="Trebuchet MS"/>
              <a:cs typeface="Trebuchet MS"/>
              <a:sym typeface="Trebuchet MS"/>
            </a:endParaRPr>
          </a:p>
        </p:txBody>
      </p:sp>
      <p:sp>
        <p:nvSpPr>
          <p:cNvPr id="517" name="Google Shape;517;g357dea16005_1_594"/>
          <p:cNvSpPr txBox="1"/>
          <p:nvPr>
            <p:ph type="title"/>
          </p:nvPr>
        </p:nvSpPr>
        <p:spPr>
          <a:xfrm>
            <a:off x="630000" y="3826333"/>
            <a:ext cx="10933200" cy="1606500"/>
          </a:xfrm>
          <a:prstGeom prst="rect">
            <a:avLst/>
          </a:prstGeom>
          <a:noFill/>
          <a:ln>
            <a:noFill/>
          </a:ln>
        </p:spPr>
        <p:txBody>
          <a:bodyPr anchorCtr="0" anchor="b" bIns="0" lIns="0" spcFirstLastPara="1" rIns="0" wrap="square" tIns="0">
            <a:noAutofit/>
          </a:bodyPr>
          <a:lstStyle>
            <a:lvl1pPr lvl="0" algn="l">
              <a:lnSpc>
                <a:spcPct val="111111"/>
              </a:lnSpc>
              <a:spcBef>
                <a:spcPts val="0"/>
              </a:spcBef>
              <a:spcAft>
                <a:spcPts val="0"/>
              </a:spcAft>
              <a:buClr>
                <a:srgbClr val="1A3743"/>
              </a:buClr>
              <a:buSzPts val="5400"/>
              <a:buFont typeface="Merriweather Sans"/>
              <a:buNone/>
              <a:defRPr b="1" i="0" sz="5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8" name="Google Shape;518;g357dea16005_1_594"/>
          <p:cNvSpPr txBox="1"/>
          <p:nvPr/>
        </p:nvSpPr>
        <p:spPr>
          <a:xfrm>
            <a:off x="11320272" y="65574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wMasterSp="0">
  <p:cSld name="Quote">
    <p:spTree>
      <p:nvGrpSpPr>
        <p:cNvPr id="519" name="Shape 519"/>
        <p:cNvGrpSpPr/>
        <p:nvPr/>
      </p:nvGrpSpPr>
      <p:grpSpPr>
        <a:xfrm>
          <a:off x="0" y="0"/>
          <a:ext cx="0" cy="0"/>
          <a:chOff x="0" y="0"/>
          <a:chExt cx="0" cy="0"/>
        </a:xfrm>
      </p:grpSpPr>
      <p:pic>
        <p:nvPicPr>
          <p:cNvPr id="520" name="Google Shape;520;g357dea16005_1_599"/>
          <p:cNvPicPr preferRelativeResize="0"/>
          <p:nvPr/>
        </p:nvPicPr>
        <p:blipFill rotWithShape="1">
          <a:blip r:embed="rId2">
            <a:alphaModFix/>
          </a:blip>
          <a:srcRect b="1254" l="0" r="3633" t="0"/>
          <a:stretch/>
        </p:blipFill>
        <p:spPr>
          <a:xfrm flipH="1" rot="-5400000">
            <a:off x="6797461" y="110968"/>
            <a:ext cx="769257" cy="10019820"/>
          </a:xfrm>
          <a:prstGeom prst="rect">
            <a:avLst/>
          </a:prstGeom>
          <a:noFill/>
          <a:ln>
            <a:noFill/>
          </a:ln>
        </p:spPr>
      </p:pic>
      <p:sp>
        <p:nvSpPr>
          <p:cNvPr id="521" name="Google Shape;521;g357dea16005_1_599"/>
          <p:cNvSpPr/>
          <p:nvPr/>
        </p:nvSpPr>
        <p:spPr>
          <a:xfrm flipH="1">
            <a:off x="0" y="0"/>
            <a:ext cx="12192000" cy="5867335"/>
          </a:xfrm>
          <a:custGeom>
            <a:rect b="b" l="l" r="r" t="t"/>
            <a:pathLst>
              <a:path extrusionOk="0" h="5867335" w="12192000">
                <a:moveTo>
                  <a:pt x="12192000" y="0"/>
                </a:moveTo>
                <a:lnTo>
                  <a:pt x="0" y="0"/>
                </a:lnTo>
                <a:lnTo>
                  <a:pt x="0" y="4945992"/>
                </a:lnTo>
                <a:lnTo>
                  <a:pt x="9041587" y="4945992"/>
                </a:lnTo>
                <a:lnTo>
                  <a:pt x="9974275" y="5867335"/>
                </a:lnTo>
                <a:lnTo>
                  <a:pt x="9974275" y="4945992"/>
                </a:lnTo>
                <a:lnTo>
                  <a:pt x="12192000" y="494599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22" name="Google Shape;522;g357dea16005_1_599"/>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523" name="Google Shape;523;g357dea16005_1_599"/>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cial gray" showMasterSp="0">
  <p:cSld name="Special gray">
    <p:spTree>
      <p:nvGrpSpPr>
        <p:cNvPr id="524" name="Shape 524"/>
        <p:cNvGrpSpPr/>
        <p:nvPr/>
      </p:nvGrpSpPr>
      <p:grpSpPr>
        <a:xfrm>
          <a:off x="0" y="0"/>
          <a:ext cx="0" cy="0"/>
          <a:chOff x="0" y="0"/>
          <a:chExt cx="0" cy="0"/>
        </a:xfrm>
      </p:grpSpPr>
      <p:sp>
        <p:nvSpPr>
          <p:cNvPr id="525" name="Google Shape;525;g357dea16005_1_604"/>
          <p:cNvSpPr txBox="1"/>
          <p:nvPr>
            <p:ph type="title"/>
          </p:nvPr>
        </p:nvSpPr>
        <p:spPr>
          <a:xfrm>
            <a:off x="630000" y="622800"/>
            <a:ext cx="10933200" cy="471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400"/>
              <a:buFont typeface="Merriweather Sans"/>
              <a:buNone/>
              <a:defRPr b="1" i="0" sz="3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6" name="Google Shape;526;g357dea16005_1_604"/>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527" name="Google Shape;527;g357dea16005_1_604"/>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two third" showMasterSp="0">
  <p:cSld name="Arrow two third">
    <p:spTree>
      <p:nvGrpSpPr>
        <p:cNvPr id="55" name="Shape 55"/>
        <p:cNvGrpSpPr/>
        <p:nvPr/>
      </p:nvGrpSpPr>
      <p:grpSpPr>
        <a:xfrm>
          <a:off x="0" y="0"/>
          <a:ext cx="0" cy="0"/>
          <a:chOff x="0" y="0"/>
          <a:chExt cx="0" cy="0"/>
        </a:xfrm>
      </p:grpSpPr>
      <p:pic>
        <p:nvPicPr>
          <p:cNvPr id="56" name="Google Shape;56;p44"/>
          <p:cNvPicPr preferRelativeResize="0"/>
          <p:nvPr/>
        </p:nvPicPr>
        <p:blipFill rotWithShape="1">
          <a:blip r:embed="rId2">
            <a:alphaModFix/>
          </a:blip>
          <a:srcRect b="0" l="0" r="0" t="0"/>
          <a:stretch/>
        </p:blipFill>
        <p:spPr>
          <a:xfrm>
            <a:off x="7490341" y="3589606"/>
            <a:ext cx="1365250" cy="3382962"/>
          </a:xfrm>
          <a:prstGeom prst="rect">
            <a:avLst/>
          </a:prstGeom>
          <a:noFill/>
          <a:ln>
            <a:noFill/>
          </a:ln>
        </p:spPr>
      </p:pic>
      <p:sp>
        <p:nvSpPr>
          <p:cNvPr id="57" name="Google Shape;57;p44"/>
          <p:cNvSpPr/>
          <p:nvPr/>
        </p:nvSpPr>
        <p:spPr>
          <a:xfrm>
            <a:off x="0" y="0"/>
            <a:ext cx="8446239" cy="6858000"/>
          </a:xfrm>
          <a:custGeom>
            <a:rect b="b" l="l" r="r" t="t"/>
            <a:pathLst>
              <a:path extrusionOk="0" h="6858000" w="8446239">
                <a:moveTo>
                  <a:pt x="0" y="0"/>
                </a:moveTo>
                <a:lnTo>
                  <a:pt x="7645979" y="0"/>
                </a:lnTo>
                <a:lnTo>
                  <a:pt x="8446239" y="3429000"/>
                </a:lnTo>
                <a:lnTo>
                  <a:pt x="7645979" y="6858000"/>
                </a:lnTo>
                <a:lnTo>
                  <a:pt x="0" y="6858000"/>
                </a:lnTo>
                <a:lnTo>
                  <a:pt x="0" y="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58" name="Google Shape;58;p44"/>
          <p:cNvSpPr txBox="1"/>
          <p:nvPr>
            <p:ph type="title"/>
          </p:nvPr>
        </p:nvSpPr>
        <p:spPr>
          <a:xfrm>
            <a:off x="630000" y="622800"/>
            <a:ext cx="6256800" cy="47089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3400"/>
              <a:buFont typeface="Merriweather Sans"/>
              <a:buNone/>
              <a:defRPr b="1" i="0" sz="3400" u="none">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4"/>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60" name="Google Shape;60;p44"/>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528" name="Shape 528"/>
        <p:cNvGrpSpPr/>
        <p:nvPr/>
      </p:nvGrpSpPr>
      <p:grpSpPr>
        <a:xfrm>
          <a:off x="0" y="0"/>
          <a:ext cx="0" cy="0"/>
          <a:chOff x="0" y="0"/>
          <a:chExt cx="0" cy="0"/>
        </a:xfrm>
      </p:grpSpPr>
      <p:sp>
        <p:nvSpPr>
          <p:cNvPr id="529" name="Google Shape;529;g357dea16005_1_608"/>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530" name="Google Shape;530;g357dea16005_1_608"/>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guide" showMasterSp="0">
  <p:cSld name="Layout guide">
    <p:spTree>
      <p:nvGrpSpPr>
        <p:cNvPr id="531" name="Shape 531"/>
        <p:cNvGrpSpPr/>
        <p:nvPr/>
      </p:nvGrpSpPr>
      <p:grpSpPr>
        <a:xfrm>
          <a:off x="0" y="0"/>
          <a:ext cx="0" cy="0"/>
          <a:chOff x="0" y="0"/>
          <a:chExt cx="0" cy="0"/>
        </a:xfrm>
      </p:grpSpPr>
      <p:grpSp>
        <p:nvGrpSpPr>
          <p:cNvPr id="532" name="Google Shape;532;g357dea16005_1_611"/>
          <p:cNvGrpSpPr/>
          <p:nvPr/>
        </p:nvGrpSpPr>
        <p:grpSpPr>
          <a:xfrm>
            <a:off x="-808" y="-1"/>
            <a:ext cx="12194008" cy="6858002"/>
            <a:chOff x="-808" y="-1"/>
            <a:chExt cx="12194008" cy="6858002"/>
          </a:xfrm>
        </p:grpSpPr>
        <p:sp>
          <p:nvSpPr>
            <p:cNvPr id="533" name="Google Shape;533;g357dea16005_1_611"/>
            <p:cNvSpPr/>
            <p:nvPr/>
          </p:nvSpPr>
          <p:spPr>
            <a:xfrm>
              <a:off x="0" y="-1"/>
              <a:ext cx="12193200" cy="6858000"/>
            </a:xfrm>
            <a:custGeom>
              <a:rect b="b" l="l" r="r" t="t"/>
              <a:pathLst>
                <a:path extrusionOk="0" h="6858000" w="121932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534" name="Google Shape;534;g357dea16005_1_611"/>
            <p:cNvGrpSpPr/>
            <p:nvPr/>
          </p:nvGrpSpPr>
          <p:grpSpPr>
            <a:xfrm>
              <a:off x="-808" y="622800"/>
              <a:ext cx="12192907" cy="5536800"/>
              <a:chOff x="12623800" y="622800"/>
              <a:chExt cx="11175900" cy="5536800"/>
            </a:xfrm>
          </p:grpSpPr>
          <p:cxnSp>
            <p:nvCxnSpPr>
              <p:cNvPr id="535" name="Google Shape;535;g357dea16005_1_611"/>
              <p:cNvCxnSpPr/>
              <p:nvPr/>
            </p:nvCxnSpPr>
            <p:spPr>
              <a:xfrm>
                <a:off x="12623800" y="622800"/>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36" name="Google Shape;536;g357dea16005_1_611"/>
              <p:cNvCxnSpPr/>
              <p:nvPr/>
            </p:nvCxnSpPr>
            <p:spPr>
              <a:xfrm>
                <a:off x="12623800" y="914211"/>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37" name="Google Shape;537;g357dea16005_1_611"/>
              <p:cNvCxnSpPr/>
              <p:nvPr/>
            </p:nvCxnSpPr>
            <p:spPr>
              <a:xfrm>
                <a:off x="12623800" y="1205622"/>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38" name="Google Shape;538;g357dea16005_1_611"/>
              <p:cNvCxnSpPr/>
              <p:nvPr/>
            </p:nvCxnSpPr>
            <p:spPr>
              <a:xfrm>
                <a:off x="12623800" y="1497600"/>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39" name="Google Shape;539;g357dea16005_1_611"/>
              <p:cNvCxnSpPr/>
              <p:nvPr/>
            </p:nvCxnSpPr>
            <p:spPr>
              <a:xfrm>
                <a:off x="12623800" y="1788444"/>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40" name="Google Shape;540;g357dea16005_1_611"/>
              <p:cNvCxnSpPr/>
              <p:nvPr/>
            </p:nvCxnSpPr>
            <p:spPr>
              <a:xfrm>
                <a:off x="12623800" y="2079855"/>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41" name="Google Shape;541;g357dea16005_1_611"/>
              <p:cNvCxnSpPr/>
              <p:nvPr/>
            </p:nvCxnSpPr>
            <p:spPr>
              <a:xfrm>
                <a:off x="12623800" y="2371266"/>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42" name="Google Shape;542;g357dea16005_1_611"/>
              <p:cNvCxnSpPr/>
              <p:nvPr/>
            </p:nvCxnSpPr>
            <p:spPr>
              <a:xfrm>
                <a:off x="12623800" y="2662677"/>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43" name="Google Shape;543;g357dea16005_1_611"/>
              <p:cNvCxnSpPr/>
              <p:nvPr/>
            </p:nvCxnSpPr>
            <p:spPr>
              <a:xfrm>
                <a:off x="12623800" y="2954088"/>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44" name="Google Shape;544;g357dea16005_1_611"/>
              <p:cNvCxnSpPr/>
              <p:nvPr/>
            </p:nvCxnSpPr>
            <p:spPr>
              <a:xfrm>
                <a:off x="12623800" y="3245499"/>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45" name="Google Shape;545;g357dea16005_1_611"/>
              <p:cNvCxnSpPr/>
              <p:nvPr/>
            </p:nvCxnSpPr>
            <p:spPr>
              <a:xfrm>
                <a:off x="12623800" y="3536910"/>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46" name="Google Shape;546;g357dea16005_1_611"/>
              <p:cNvCxnSpPr/>
              <p:nvPr/>
            </p:nvCxnSpPr>
            <p:spPr>
              <a:xfrm>
                <a:off x="12623800" y="3828321"/>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47" name="Google Shape;547;g357dea16005_1_611"/>
              <p:cNvCxnSpPr/>
              <p:nvPr/>
            </p:nvCxnSpPr>
            <p:spPr>
              <a:xfrm>
                <a:off x="12623800" y="4119732"/>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48" name="Google Shape;548;g357dea16005_1_611"/>
              <p:cNvCxnSpPr/>
              <p:nvPr/>
            </p:nvCxnSpPr>
            <p:spPr>
              <a:xfrm>
                <a:off x="12623800" y="4411143"/>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49" name="Google Shape;549;g357dea16005_1_611"/>
              <p:cNvCxnSpPr/>
              <p:nvPr/>
            </p:nvCxnSpPr>
            <p:spPr>
              <a:xfrm>
                <a:off x="12623800" y="4702554"/>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50" name="Google Shape;550;g357dea16005_1_611"/>
              <p:cNvCxnSpPr/>
              <p:nvPr/>
            </p:nvCxnSpPr>
            <p:spPr>
              <a:xfrm>
                <a:off x="12623800" y="4993965"/>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51" name="Google Shape;551;g357dea16005_1_611"/>
              <p:cNvCxnSpPr/>
              <p:nvPr/>
            </p:nvCxnSpPr>
            <p:spPr>
              <a:xfrm>
                <a:off x="12623800" y="5285376"/>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52" name="Google Shape;552;g357dea16005_1_611"/>
              <p:cNvCxnSpPr/>
              <p:nvPr/>
            </p:nvCxnSpPr>
            <p:spPr>
              <a:xfrm>
                <a:off x="12623800" y="5576787"/>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53" name="Google Shape;553;g357dea16005_1_611"/>
              <p:cNvCxnSpPr/>
              <p:nvPr/>
            </p:nvCxnSpPr>
            <p:spPr>
              <a:xfrm>
                <a:off x="12623800" y="5868198"/>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54" name="Google Shape;554;g357dea16005_1_611"/>
              <p:cNvCxnSpPr/>
              <p:nvPr/>
            </p:nvCxnSpPr>
            <p:spPr>
              <a:xfrm>
                <a:off x="12623800" y="6159600"/>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grpSp>
        <p:grpSp>
          <p:nvGrpSpPr>
            <p:cNvPr id="555" name="Google Shape;555;g357dea16005_1_611"/>
            <p:cNvGrpSpPr/>
            <p:nvPr/>
          </p:nvGrpSpPr>
          <p:grpSpPr>
            <a:xfrm>
              <a:off x="1277000" y="623550"/>
              <a:ext cx="9638000" cy="5537100"/>
              <a:chOff x="1277000" y="623550"/>
              <a:chExt cx="9638000" cy="5537100"/>
            </a:xfrm>
          </p:grpSpPr>
          <p:sp>
            <p:nvSpPr>
              <p:cNvPr id="556" name="Google Shape;556;g357dea16005_1_611"/>
              <p:cNvSpPr/>
              <p:nvPr/>
            </p:nvSpPr>
            <p:spPr>
              <a:xfrm>
                <a:off x="6887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57" name="Google Shape;557;g357dea16005_1_611"/>
              <p:cNvSpPr/>
              <p:nvPr/>
            </p:nvSpPr>
            <p:spPr>
              <a:xfrm>
                <a:off x="8757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58" name="Google Shape;558;g357dea16005_1_611"/>
              <p:cNvSpPr/>
              <p:nvPr/>
            </p:nvSpPr>
            <p:spPr>
              <a:xfrm>
                <a:off x="7822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59" name="Google Shape;559;g357dea16005_1_611"/>
              <p:cNvSpPr/>
              <p:nvPr/>
            </p:nvSpPr>
            <p:spPr>
              <a:xfrm>
                <a:off x="9692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60" name="Google Shape;560;g357dea16005_1_611"/>
              <p:cNvSpPr/>
              <p:nvPr/>
            </p:nvSpPr>
            <p:spPr>
              <a:xfrm>
                <a:off x="10627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61" name="Google Shape;561;g357dea16005_1_611"/>
              <p:cNvSpPr/>
              <p:nvPr/>
            </p:nvSpPr>
            <p:spPr>
              <a:xfrm>
                <a:off x="5952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62" name="Google Shape;562;g357dea16005_1_611"/>
              <p:cNvSpPr/>
              <p:nvPr/>
            </p:nvSpPr>
            <p:spPr>
              <a:xfrm>
                <a:off x="1277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63" name="Google Shape;563;g357dea16005_1_611"/>
              <p:cNvSpPr/>
              <p:nvPr/>
            </p:nvSpPr>
            <p:spPr>
              <a:xfrm>
                <a:off x="2212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64" name="Google Shape;564;g357dea16005_1_611"/>
              <p:cNvSpPr/>
              <p:nvPr/>
            </p:nvSpPr>
            <p:spPr>
              <a:xfrm>
                <a:off x="3147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65" name="Google Shape;565;g357dea16005_1_611"/>
              <p:cNvSpPr/>
              <p:nvPr/>
            </p:nvSpPr>
            <p:spPr>
              <a:xfrm>
                <a:off x="4082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66" name="Google Shape;566;g357dea16005_1_611"/>
              <p:cNvSpPr/>
              <p:nvPr/>
            </p:nvSpPr>
            <p:spPr>
              <a:xfrm>
                <a:off x="5017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567" name="Google Shape;567;g357dea16005_1_611"/>
            <p:cNvSpPr/>
            <p:nvPr/>
          </p:nvSpPr>
          <p:spPr>
            <a:xfrm>
              <a:off x="-600" y="0"/>
              <a:ext cx="12193204" cy="6858001"/>
            </a:xfrm>
            <a:custGeom>
              <a:rect b="b" l="l" r="r" t="t"/>
              <a:pathLst>
                <a:path extrusionOk="0" h="3396" w="602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575757"/>
                </a:solidFill>
                <a:latin typeface="Trebuchet MS"/>
                <a:ea typeface="Trebuchet MS"/>
                <a:cs typeface="Trebuchet MS"/>
                <a:sym typeface="Trebuchet MS"/>
              </a:endParaRPr>
            </a:p>
          </p:txBody>
        </p:sp>
        <p:sp>
          <p:nvSpPr>
            <p:cNvPr id="568" name="Google Shape;568;g357dea16005_1_611"/>
            <p:cNvSpPr/>
            <p:nvPr/>
          </p:nvSpPr>
          <p:spPr>
            <a:xfrm>
              <a:off x="629400" y="6159600"/>
              <a:ext cx="10933200" cy="378600"/>
            </a:xfrm>
            <a:prstGeom prst="rect">
              <a:avLst/>
            </a:prstGeom>
            <a:solidFill>
              <a:schemeClr val="accent3">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69" name="Google Shape;569;g357dea16005_1_611"/>
            <p:cNvSpPr/>
            <p:nvPr/>
          </p:nvSpPr>
          <p:spPr>
            <a:xfrm>
              <a:off x="629400" y="1497600"/>
              <a:ext cx="10932300" cy="583200"/>
            </a:xfrm>
            <a:prstGeom prst="rect">
              <a:avLst/>
            </a:prstGeom>
            <a:solidFill>
              <a:schemeClr val="accent3">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570" name="Google Shape;570;g357dea16005_1_611"/>
            <p:cNvGrpSpPr/>
            <p:nvPr/>
          </p:nvGrpSpPr>
          <p:grpSpPr>
            <a:xfrm>
              <a:off x="629400" y="5975122"/>
              <a:ext cx="10933294" cy="79500"/>
              <a:chOff x="629400" y="5975122"/>
              <a:chExt cx="10933294" cy="79500"/>
            </a:xfrm>
          </p:grpSpPr>
          <p:sp>
            <p:nvSpPr>
              <p:cNvPr id="571" name="Google Shape;571;g357dea16005_1_611"/>
              <p:cNvSpPr/>
              <p:nvPr/>
            </p:nvSpPr>
            <p:spPr>
              <a:xfrm>
                <a:off x="2880128" y="5975122"/>
                <a:ext cx="1930200" cy="79500"/>
              </a:xfrm>
              <a:prstGeom prst="rect">
                <a:avLst/>
              </a:prstGeom>
              <a:solidFill>
                <a:schemeClr val="accent5">
                  <a:alpha val="94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72" name="Google Shape;572;g357dea16005_1_611"/>
              <p:cNvSpPr/>
              <p:nvPr/>
            </p:nvSpPr>
            <p:spPr>
              <a:xfrm>
                <a:off x="9626194" y="5975122"/>
                <a:ext cx="1936500" cy="79500"/>
              </a:xfrm>
              <a:prstGeom prst="rect">
                <a:avLst/>
              </a:prstGeom>
              <a:solidFill>
                <a:schemeClr val="accent5">
                  <a:alpha val="94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73" name="Google Shape;573;g357dea16005_1_611"/>
              <p:cNvSpPr/>
              <p:nvPr/>
            </p:nvSpPr>
            <p:spPr>
              <a:xfrm>
                <a:off x="7372407" y="5975122"/>
                <a:ext cx="1936500" cy="79500"/>
              </a:xfrm>
              <a:prstGeom prst="rect">
                <a:avLst/>
              </a:prstGeom>
              <a:solidFill>
                <a:schemeClr val="accent5">
                  <a:alpha val="94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74" name="Google Shape;574;g357dea16005_1_611"/>
              <p:cNvSpPr/>
              <p:nvPr/>
            </p:nvSpPr>
            <p:spPr>
              <a:xfrm>
                <a:off x="5127797" y="5975122"/>
                <a:ext cx="1927200" cy="79500"/>
              </a:xfrm>
              <a:prstGeom prst="rect">
                <a:avLst/>
              </a:prstGeom>
              <a:solidFill>
                <a:schemeClr val="accent5">
                  <a:alpha val="94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75" name="Google Shape;575;g357dea16005_1_611"/>
              <p:cNvSpPr/>
              <p:nvPr/>
            </p:nvSpPr>
            <p:spPr>
              <a:xfrm>
                <a:off x="629400" y="5975122"/>
                <a:ext cx="1933200" cy="79500"/>
              </a:xfrm>
              <a:prstGeom prst="rect">
                <a:avLst/>
              </a:prstGeom>
              <a:solidFill>
                <a:schemeClr val="accent5">
                  <a:alpha val="94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576" name="Google Shape;576;g357dea16005_1_611"/>
            <p:cNvSpPr/>
            <p:nvPr/>
          </p:nvSpPr>
          <p:spPr>
            <a:xfrm>
              <a:off x="629400" y="2080801"/>
              <a:ext cx="10931999" cy="4084125"/>
            </a:xfrm>
            <a:custGeom>
              <a:rect b="b" l="l" r="r" t="t"/>
              <a:pathLst>
                <a:path extrusionOk="0" h="5537797" w="10931999">
                  <a:moveTo>
                    <a:pt x="0" y="0"/>
                  </a:moveTo>
                  <a:lnTo>
                    <a:pt x="10931999" y="0"/>
                  </a:lnTo>
                  <a:lnTo>
                    <a:pt x="10931999" y="5537797"/>
                  </a:lnTo>
                  <a:lnTo>
                    <a:pt x="0" y="5537797"/>
                  </a:lnTo>
                  <a:close/>
                </a:path>
              </a:pathLst>
            </a:custGeom>
            <a:noFill/>
            <a:ln cap="flat" cmpd="sng" w="9525">
              <a:solidFill>
                <a:srgbClr val="E71C57">
                  <a:alpha val="34510"/>
                </a:srgb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577" name="Google Shape;577;g357dea16005_1_611"/>
            <p:cNvSpPr txBox="1"/>
            <p:nvPr/>
          </p:nvSpPr>
          <p:spPr>
            <a:xfrm>
              <a:off x="630000" y="6144442"/>
              <a:ext cx="9030900" cy="4155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1. xxxx  2. xxxx  3. List footnotes in numerical order. Footnote numbers are not bracketed. Use 10pt font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Note: Do not put a period at the end of the note or the source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Source: Include a source for every chart that you use. Separate sources with a semicolon; BCG-related sources go at the end</a:t>
              </a:r>
              <a:endParaRPr b="0" i="0" sz="1400" u="none" cap="none" strike="noStrike">
                <a:solidFill>
                  <a:srgbClr val="000000"/>
                </a:solidFill>
                <a:latin typeface="Arial"/>
                <a:ea typeface="Arial"/>
                <a:cs typeface="Arial"/>
                <a:sym typeface="Arial"/>
              </a:endParaRPr>
            </a:p>
          </p:txBody>
        </p:sp>
      </p:grpSp>
      <p:sp>
        <p:nvSpPr>
          <p:cNvPr id="578" name="Google Shape;578;g357dea16005_1_611"/>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579" name="Google Shape;579;g357dea16005_1_611"/>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Title Slide" showMasterSp="0">
  <p:cSld name="D. Title Slide">
    <p:spTree>
      <p:nvGrpSpPr>
        <p:cNvPr id="580" name="Shape 580"/>
        <p:cNvGrpSpPr/>
        <p:nvPr/>
      </p:nvGrpSpPr>
      <p:grpSpPr>
        <a:xfrm>
          <a:off x="0" y="0"/>
          <a:ext cx="0" cy="0"/>
          <a:chOff x="0" y="0"/>
          <a:chExt cx="0" cy="0"/>
        </a:xfrm>
      </p:grpSpPr>
      <p:sp>
        <p:nvSpPr>
          <p:cNvPr id="581" name="Google Shape;581;g357dea16005_1_660"/>
          <p:cNvSpPr/>
          <p:nvPr/>
        </p:nvSpPr>
        <p:spPr>
          <a:xfrm>
            <a:off x="0" y="4829909"/>
            <a:ext cx="12192000" cy="20280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pic>
        <p:nvPicPr>
          <p:cNvPr id="582" name="Google Shape;582;g357dea16005_1_660"/>
          <p:cNvPicPr preferRelativeResize="0"/>
          <p:nvPr/>
        </p:nvPicPr>
        <p:blipFill rotWithShape="1">
          <a:blip r:embed="rId2">
            <a:alphaModFix/>
          </a:blip>
          <a:srcRect b="5533" l="40" r="-110" t="34967"/>
          <a:stretch/>
        </p:blipFill>
        <p:spPr>
          <a:xfrm flipH="1">
            <a:off x="-791" y="0"/>
            <a:ext cx="12188344" cy="4829909"/>
          </a:xfrm>
          <a:prstGeom prst="rect">
            <a:avLst/>
          </a:prstGeom>
          <a:noFill/>
          <a:ln>
            <a:noFill/>
          </a:ln>
        </p:spPr>
      </p:pic>
      <p:sp>
        <p:nvSpPr>
          <p:cNvPr id="583" name="Google Shape;583;g357dea16005_1_660"/>
          <p:cNvSpPr/>
          <p:nvPr/>
        </p:nvSpPr>
        <p:spPr>
          <a:xfrm>
            <a:off x="4429209" y="2016368"/>
            <a:ext cx="7458000" cy="3670500"/>
          </a:xfrm>
          <a:prstGeom prst="rect">
            <a:avLst/>
          </a:prstGeom>
          <a:solidFill>
            <a:srgbClr val="8BBA91">
              <a:alpha val="69410"/>
            </a:srgbClr>
          </a:solidFill>
          <a:ln>
            <a:noFill/>
          </a:ln>
        </p:spPr>
        <p:txBody>
          <a:bodyPr anchorCtr="0" anchor="ctr" bIns="0" lIns="0" spcFirstLastPara="1" rIns="0" wrap="square" tIns="0">
            <a:noAutofit/>
          </a:bodyPr>
          <a:lstStyle/>
          <a:p>
            <a:pPr indent="0" lvl="0" marL="0" marR="0" rtl="0" algn="ctr">
              <a:lnSpc>
                <a:spcPct val="95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584" name="Google Shape;584;g357dea16005_1_660"/>
          <p:cNvSpPr txBox="1"/>
          <p:nvPr>
            <p:ph idx="1" type="body"/>
          </p:nvPr>
        </p:nvSpPr>
        <p:spPr>
          <a:xfrm>
            <a:off x="4755873" y="6295944"/>
            <a:ext cx="6868800" cy="2925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600"/>
              </a:spcBef>
              <a:spcAft>
                <a:spcPts val="0"/>
              </a:spcAft>
              <a:buClr>
                <a:srgbClr val="1A3743"/>
              </a:buClr>
              <a:buSzPts val="1200"/>
              <a:buNone/>
              <a:defRPr b="0" i="1" sz="1200" cap="none">
                <a:solidFill>
                  <a:srgbClr val="1A3743"/>
                </a:solidFill>
                <a:latin typeface="Merriweather Sans Light"/>
                <a:ea typeface="Merriweather Sans Light"/>
                <a:cs typeface="Merriweather Sans Light"/>
                <a:sym typeface="Merriweather Sans Light"/>
              </a:defRPr>
            </a:lvl1pPr>
            <a:lvl2pPr indent="-228600" lvl="1" marL="914400" algn="ctr">
              <a:lnSpc>
                <a:spcPct val="90000"/>
              </a:lnSpc>
              <a:spcBef>
                <a:spcPts val="300"/>
              </a:spcBef>
              <a:spcAft>
                <a:spcPts val="0"/>
              </a:spcAft>
              <a:buSzPts val="1200"/>
              <a:buNone/>
              <a:defRPr/>
            </a:lvl2pPr>
            <a:lvl3pPr indent="-228600" lvl="2" marL="1371600" algn="ctr">
              <a:lnSpc>
                <a:spcPct val="90000"/>
              </a:lnSpc>
              <a:spcBef>
                <a:spcPts val="300"/>
              </a:spcBef>
              <a:spcAft>
                <a:spcPts val="0"/>
              </a:spcAft>
              <a:buSzPts val="1200"/>
              <a:buNone/>
              <a:defRPr/>
            </a:lvl3pPr>
            <a:lvl4pPr indent="-228600" lvl="3" marL="1828800" algn="ctr">
              <a:lnSpc>
                <a:spcPct val="110000"/>
              </a:lnSpc>
              <a:spcBef>
                <a:spcPts val="300"/>
              </a:spcBef>
              <a:spcAft>
                <a:spcPts val="0"/>
              </a:spcAft>
              <a:buSzPts val="1600"/>
              <a:buNone/>
              <a:defRPr/>
            </a:lvl4pPr>
            <a:lvl5pPr indent="-228600" lvl="4" marL="2286000" algn="ctr">
              <a:lnSpc>
                <a:spcPct val="100000"/>
              </a:lnSpc>
              <a:spcBef>
                <a:spcPts val="300"/>
              </a:spcBef>
              <a:spcAft>
                <a:spcPts val="0"/>
              </a:spcAft>
              <a:buClr>
                <a:srgbClr val="1A3743"/>
              </a:buClr>
              <a:buSzPts val="1600"/>
              <a:buNone/>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900"/>
              </a:spcBef>
              <a:spcAft>
                <a:spcPts val="0"/>
              </a:spcAft>
              <a:buClr>
                <a:srgbClr val="1A3743"/>
              </a:buClr>
              <a:buSzPts val="1800"/>
              <a:buChar char="​"/>
              <a:defRPr/>
            </a:lvl7pPr>
            <a:lvl8pPr indent="-342900" lvl="7" marL="3657600" algn="l">
              <a:lnSpc>
                <a:spcPct val="90000"/>
              </a:lnSpc>
              <a:spcBef>
                <a:spcPts val="900"/>
              </a:spcBef>
              <a:spcAft>
                <a:spcPts val="0"/>
              </a:spcAft>
              <a:buClr>
                <a:srgbClr val="1A3743"/>
              </a:buClr>
              <a:buSzPts val="1800"/>
              <a:buChar char="​"/>
              <a:defRPr/>
            </a:lvl8pPr>
            <a:lvl9pPr indent="-342900" lvl="8" marL="4114800" algn="l">
              <a:lnSpc>
                <a:spcPct val="100000"/>
              </a:lnSpc>
              <a:spcBef>
                <a:spcPts val="0"/>
              </a:spcBef>
              <a:spcAft>
                <a:spcPts val="900"/>
              </a:spcAft>
              <a:buClr>
                <a:srgbClr val="1A3743"/>
              </a:buClr>
              <a:buSzPts val="1800"/>
              <a:buChar char="​"/>
              <a:defRPr/>
            </a:lvl9pPr>
          </a:lstStyle>
          <a:p/>
        </p:txBody>
      </p:sp>
      <p:sp>
        <p:nvSpPr>
          <p:cNvPr id="585" name="Google Shape;585;g357dea16005_1_660"/>
          <p:cNvSpPr txBox="1"/>
          <p:nvPr>
            <p:ph idx="2" type="subTitle"/>
          </p:nvPr>
        </p:nvSpPr>
        <p:spPr>
          <a:xfrm>
            <a:off x="4755872" y="4076198"/>
            <a:ext cx="6868800" cy="1386900"/>
          </a:xfrm>
          <a:prstGeom prst="rect">
            <a:avLst/>
          </a:prstGeom>
          <a:noFill/>
          <a:ln>
            <a:noFill/>
          </a:ln>
        </p:spPr>
        <p:txBody>
          <a:bodyPr anchorCtr="0" anchor="t" bIns="0" lIns="0" spcFirstLastPara="1" rIns="0" wrap="square" tIns="0">
            <a:noAutofit/>
          </a:bodyPr>
          <a:lstStyle>
            <a:lvl1pPr lvl="0" algn="l">
              <a:lnSpc>
                <a:spcPct val="110000"/>
              </a:lnSpc>
              <a:spcBef>
                <a:spcPts val="600"/>
              </a:spcBef>
              <a:spcAft>
                <a:spcPts val="0"/>
              </a:spcAft>
              <a:buClr>
                <a:srgbClr val="1A3743"/>
              </a:buClr>
              <a:buSzPts val="2400"/>
              <a:buNone/>
              <a:defRPr b="0" i="0" sz="2400">
                <a:solidFill>
                  <a:srgbClr val="1A3743"/>
                </a:solidFill>
                <a:latin typeface="Merriweather Sans Light"/>
                <a:ea typeface="Merriweather Sans Light"/>
                <a:cs typeface="Merriweather Sans Light"/>
                <a:sym typeface="Merriweather Sans Light"/>
              </a:defRPr>
            </a:lvl1pPr>
            <a:lvl2pPr lvl="1" algn="ctr">
              <a:lnSpc>
                <a:spcPct val="90000"/>
              </a:lnSpc>
              <a:spcBef>
                <a:spcPts val="300"/>
              </a:spcBef>
              <a:spcAft>
                <a:spcPts val="0"/>
              </a:spcAft>
              <a:buSzPts val="2000"/>
              <a:buNone/>
              <a:defRPr sz="2000"/>
            </a:lvl2pPr>
            <a:lvl3pPr lvl="2" algn="ctr">
              <a:lnSpc>
                <a:spcPct val="90000"/>
              </a:lnSpc>
              <a:spcBef>
                <a:spcPts val="300"/>
              </a:spcBef>
              <a:spcAft>
                <a:spcPts val="0"/>
              </a:spcAft>
              <a:buSzPts val="1800"/>
              <a:buNone/>
              <a:defRPr sz="1800"/>
            </a:lvl3pPr>
            <a:lvl4pPr lvl="3" algn="ctr">
              <a:lnSpc>
                <a:spcPct val="110000"/>
              </a:lnSpc>
              <a:spcBef>
                <a:spcPts val="300"/>
              </a:spcBef>
              <a:spcAft>
                <a:spcPts val="0"/>
              </a:spcAft>
              <a:buSzPts val="1600"/>
              <a:buNone/>
              <a:defRPr sz="1600"/>
            </a:lvl4pPr>
            <a:lvl5pPr lvl="4" algn="ctr">
              <a:lnSpc>
                <a:spcPct val="100000"/>
              </a:lnSpc>
              <a:spcBef>
                <a:spcPts val="300"/>
              </a:spcBef>
              <a:spcAft>
                <a:spcPts val="0"/>
              </a:spcAft>
              <a:buClr>
                <a:srgbClr val="1A3743"/>
              </a:buClr>
              <a:buSzPts val="1600"/>
              <a:buNone/>
              <a:defRPr sz="1600"/>
            </a:lvl5pPr>
            <a:lvl6pPr lvl="5" algn="ctr">
              <a:lnSpc>
                <a:spcPct val="90000"/>
              </a:lnSpc>
              <a:spcBef>
                <a:spcPts val="300"/>
              </a:spcBef>
              <a:spcAft>
                <a:spcPts val="0"/>
              </a:spcAft>
              <a:buSzPts val="1600"/>
              <a:buNone/>
              <a:defRPr sz="1600"/>
            </a:lvl6pPr>
            <a:lvl7pPr lvl="6" algn="ctr">
              <a:lnSpc>
                <a:spcPct val="90000"/>
              </a:lnSpc>
              <a:spcBef>
                <a:spcPts val="900"/>
              </a:spcBef>
              <a:spcAft>
                <a:spcPts val="0"/>
              </a:spcAft>
              <a:buClr>
                <a:srgbClr val="1A3743"/>
              </a:buClr>
              <a:buSzPts val="1600"/>
              <a:buNone/>
              <a:defRPr sz="1600"/>
            </a:lvl7pPr>
            <a:lvl8pPr lvl="7" algn="ctr">
              <a:lnSpc>
                <a:spcPct val="90000"/>
              </a:lnSpc>
              <a:spcBef>
                <a:spcPts val="900"/>
              </a:spcBef>
              <a:spcAft>
                <a:spcPts val="0"/>
              </a:spcAft>
              <a:buClr>
                <a:srgbClr val="1A3743"/>
              </a:buClr>
              <a:buSzPts val="1600"/>
              <a:buNone/>
              <a:defRPr sz="1600"/>
            </a:lvl8pPr>
            <a:lvl9pPr lvl="8" algn="ctr">
              <a:lnSpc>
                <a:spcPct val="100000"/>
              </a:lnSpc>
              <a:spcBef>
                <a:spcPts val="0"/>
              </a:spcBef>
              <a:spcAft>
                <a:spcPts val="900"/>
              </a:spcAft>
              <a:buClr>
                <a:srgbClr val="1A3743"/>
              </a:buClr>
              <a:buSzPts val="1600"/>
              <a:buNone/>
              <a:defRPr sz="1600"/>
            </a:lvl9pPr>
          </a:lstStyle>
          <a:p/>
        </p:txBody>
      </p:sp>
      <p:sp>
        <p:nvSpPr>
          <p:cNvPr id="586" name="Google Shape;586;g357dea16005_1_660"/>
          <p:cNvSpPr txBox="1"/>
          <p:nvPr>
            <p:ph type="ctrTitle"/>
          </p:nvPr>
        </p:nvSpPr>
        <p:spPr>
          <a:xfrm>
            <a:off x="4755872" y="2352097"/>
            <a:ext cx="6868800" cy="1414200"/>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Clr>
                <a:schemeClr val="lt1"/>
              </a:buClr>
              <a:buSzPts val="5400"/>
              <a:buFont typeface="Merriweather Sans"/>
              <a:buNone/>
              <a:defRPr b="1" i="0" sz="5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87" name="Google Shape;587;g357dea16005_1_660"/>
          <p:cNvPicPr preferRelativeResize="0"/>
          <p:nvPr/>
        </p:nvPicPr>
        <p:blipFill rotWithShape="1">
          <a:blip r:embed="rId3">
            <a:alphaModFix/>
          </a:blip>
          <a:srcRect b="0" l="0" r="0" t="0"/>
          <a:stretch/>
        </p:blipFill>
        <p:spPr>
          <a:xfrm>
            <a:off x="557626" y="5216400"/>
            <a:ext cx="1899930" cy="1234955"/>
          </a:xfrm>
          <a:prstGeom prst="rect">
            <a:avLst/>
          </a:prstGeom>
          <a:noFill/>
          <a:ln>
            <a:noFill/>
          </a:ln>
        </p:spPr>
      </p:pic>
      <p:sp>
        <p:nvSpPr>
          <p:cNvPr id="588" name="Google Shape;588;g357dea16005_1_660"/>
          <p:cNvSpPr txBox="1"/>
          <p:nvPr/>
        </p:nvSpPr>
        <p:spPr>
          <a:xfrm>
            <a:off x="9589477" y="8909538"/>
            <a:ext cx="0" cy="0"/>
          </a:xfrm>
          <a:prstGeom prst="rect">
            <a:avLst/>
          </a:prstGeom>
          <a:noFill/>
          <a:ln cap="flat" cmpd="sng" w="9525">
            <a:solidFill>
              <a:schemeClr val="accent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Layout guide" showMasterSp="0">
  <p:cSld name="D. Layout guide">
    <p:spTree>
      <p:nvGrpSpPr>
        <p:cNvPr id="589" name="Shape 589"/>
        <p:cNvGrpSpPr/>
        <p:nvPr/>
      </p:nvGrpSpPr>
      <p:grpSpPr>
        <a:xfrm>
          <a:off x="0" y="0"/>
          <a:ext cx="0" cy="0"/>
          <a:chOff x="0" y="0"/>
          <a:chExt cx="0" cy="0"/>
        </a:xfrm>
      </p:grpSpPr>
      <p:grpSp>
        <p:nvGrpSpPr>
          <p:cNvPr id="590" name="Google Shape;590;g357dea16005_1_669"/>
          <p:cNvGrpSpPr/>
          <p:nvPr/>
        </p:nvGrpSpPr>
        <p:grpSpPr>
          <a:xfrm>
            <a:off x="-808" y="-1"/>
            <a:ext cx="12194008" cy="6858002"/>
            <a:chOff x="-808" y="-1"/>
            <a:chExt cx="12194008" cy="6858002"/>
          </a:xfrm>
        </p:grpSpPr>
        <p:sp>
          <p:nvSpPr>
            <p:cNvPr id="591" name="Google Shape;591;g357dea16005_1_669"/>
            <p:cNvSpPr/>
            <p:nvPr/>
          </p:nvSpPr>
          <p:spPr>
            <a:xfrm>
              <a:off x="0" y="-1"/>
              <a:ext cx="12193200" cy="6858000"/>
            </a:xfrm>
            <a:custGeom>
              <a:rect b="b" l="l" r="r" t="t"/>
              <a:pathLst>
                <a:path extrusionOk="0" h="6858000" w="121932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592" name="Google Shape;592;g357dea16005_1_669"/>
            <p:cNvGrpSpPr/>
            <p:nvPr/>
          </p:nvGrpSpPr>
          <p:grpSpPr>
            <a:xfrm>
              <a:off x="-808" y="622800"/>
              <a:ext cx="12192907" cy="5536800"/>
              <a:chOff x="12623800" y="622800"/>
              <a:chExt cx="11175900" cy="5536800"/>
            </a:xfrm>
          </p:grpSpPr>
          <p:cxnSp>
            <p:nvCxnSpPr>
              <p:cNvPr id="593" name="Google Shape;593;g357dea16005_1_669"/>
              <p:cNvCxnSpPr/>
              <p:nvPr/>
            </p:nvCxnSpPr>
            <p:spPr>
              <a:xfrm>
                <a:off x="12623800" y="622800"/>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94" name="Google Shape;594;g357dea16005_1_669"/>
              <p:cNvCxnSpPr/>
              <p:nvPr/>
            </p:nvCxnSpPr>
            <p:spPr>
              <a:xfrm>
                <a:off x="12623800" y="914211"/>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95" name="Google Shape;595;g357dea16005_1_669"/>
              <p:cNvCxnSpPr/>
              <p:nvPr/>
            </p:nvCxnSpPr>
            <p:spPr>
              <a:xfrm>
                <a:off x="12623800" y="1205622"/>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96" name="Google Shape;596;g357dea16005_1_669"/>
              <p:cNvCxnSpPr/>
              <p:nvPr/>
            </p:nvCxnSpPr>
            <p:spPr>
              <a:xfrm>
                <a:off x="12623800" y="1497600"/>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97" name="Google Shape;597;g357dea16005_1_669"/>
              <p:cNvCxnSpPr/>
              <p:nvPr/>
            </p:nvCxnSpPr>
            <p:spPr>
              <a:xfrm>
                <a:off x="12623800" y="1788444"/>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98" name="Google Shape;598;g357dea16005_1_669"/>
              <p:cNvCxnSpPr/>
              <p:nvPr/>
            </p:nvCxnSpPr>
            <p:spPr>
              <a:xfrm>
                <a:off x="12623800" y="2079855"/>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599" name="Google Shape;599;g357dea16005_1_669"/>
              <p:cNvCxnSpPr/>
              <p:nvPr/>
            </p:nvCxnSpPr>
            <p:spPr>
              <a:xfrm>
                <a:off x="12623800" y="2371266"/>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600" name="Google Shape;600;g357dea16005_1_669"/>
              <p:cNvCxnSpPr/>
              <p:nvPr/>
            </p:nvCxnSpPr>
            <p:spPr>
              <a:xfrm>
                <a:off x="12623800" y="2662677"/>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601" name="Google Shape;601;g357dea16005_1_669"/>
              <p:cNvCxnSpPr/>
              <p:nvPr/>
            </p:nvCxnSpPr>
            <p:spPr>
              <a:xfrm>
                <a:off x="12623800" y="2954088"/>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602" name="Google Shape;602;g357dea16005_1_669"/>
              <p:cNvCxnSpPr/>
              <p:nvPr/>
            </p:nvCxnSpPr>
            <p:spPr>
              <a:xfrm>
                <a:off x="12623800" y="3245499"/>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603" name="Google Shape;603;g357dea16005_1_669"/>
              <p:cNvCxnSpPr/>
              <p:nvPr/>
            </p:nvCxnSpPr>
            <p:spPr>
              <a:xfrm>
                <a:off x="12623800" y="3536910"/>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604" name="Google Shape;604;g357dea16005_1_669"/>
              <p:cNvCxnSpPr/>
              <p:nvPr/>
            </p:nvCxnSpPr>
            <p:spPr>
              <a:xfrm>
                <a:off x="12623800" y="3828321"/>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605" name="Google Shape;605;g357dea16005_1_669"/>
              <p:cNvCxnSpPr/>
              <p:nvPr/>
            </p:nvCxnSpPr>
            <p:spPr>
              <a:xfrm>
                <a:off x="12623800" y="4119732"/>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606" name="Google Shape;606;g357dea16005_1_669"/>
              <p:cNvCxnSpPr/>
              <p:nvPr/>
            </p:nvCxnSpPr>
            <p:spPr>
              <a:xfrm>
                <a:off x="12623800" y="4411143"/>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607" name="Google Shape;607;g357dea16005_1_669"/>
              <p:cNvCxnSpPr/>
              <p:nvPr/>
            </p:nvCxnSpPr>
            <p:spPr>
              <a:xfrm>
                <a:off x="12623800" y="4702554"/>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608" name="Google Shape;608;g357dea16005_1_669"/>
              <p:cNvCxnSpPr/>
              <p:nvPr/>
            </p:nvCxnSpPr>
            <p:spPr>
              <a:xfrm>
                <a:off x="12623800" y="4993965"/>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609" name="Google Shape;609;g357dea16005_1_669"/>
              <p:cNvCxnSpPr/>
              <p:nvPr/>
            </p:nvCxnSpPr>
            <p:spPr>
              <a:xfrm>
                <a:off x="12623800" y="5285376"/>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610" name="Google Shape;610;g357dea16005_1_669"/>
              <p:cNvCxnSpPr/>
              <p:nvPr/>
            </p:nvCxnSpPr>
            <p:spPr>
              <a:xfrm>
                <a:off x="12623800" y="5576787"/>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611" name="Google Shape;611;g357dea16005_1_669"/>
              <p:cNvCxnSpPr/>
              <p:nvPr/>
            </p:nvCxnSpPr>
            <p:spPr>
              <a:xfrm>
                <a:off x="12623800" y="5868198"/>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612" name="Google Shape;612;g357dea16005_1_669"/>
              <p:cNvCxnSpPr/>
              <p:nvPr/>
            </p:nvCxnSpPr>
            <p:spPr>
              <a:xfrm>
                <a:off x="12623800" y="6159600"/>
                <a:ext cx="11175900" cy="0"/>
              </a:xfrm>
              <a:prstGeom prst="straightConnector1">
                <a:avLst/>
              </a:prstGeom>
              <a:noFill/>
              <a:ln cap="flat" cmpd="sng" w="9525">
                <a:solidFill>
                  <a:srgbClr val="30C1D7">
                    <a:alpha val="40000"/>
                  </a:srgbClr>
                </a:solidFill>
                <a:prstDash val="solid"/>
                <a:miter lim="800000"/>
                <a:headEnd len="sm" w="sm" type="none"/>
                <a:tailEnd len="sm" w="sm" type="none"/>
              </a:ln>
            </p:spPr>
          </p:cxnSp>
        </p:grpSp>
        <p:grpSp>
          <p:nvGrpSpPr>
            <p:cNvPr id="613" name="Google Shape;613;g357dea16005_1_669"/>
            <p:cNvGrpSpPr/>
            <p:nvPr/>
          </p:nvGrpSpPr>
          <p:grpSpPr>
            <a:xfrm>
              <a:off x="1277000" y="623550"/>
              <a:ext cx="9638000" cy="5537100"/>
              <a:chOff x="1277000" y="623550"/>
              <a:chExt cx="9638000" cy="5537100"/>
            </a:xfrm>
          </p:grpSpPr>
          <p:sp>
            <p:nvSpPr>
              <p:cNvPr id="614" name="Google Shape;614;g357dea16005_1_669"/>
              <p:cNvSpPr/>
              <p:nvPr/>
            </p:nvSpPr>
            <p:spPr>
              <a:xfrm>
                <a:off x="6887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15" name="Google Shape;615;g357dea16005_1_669"/>
              <p:cNvSpPr/>
              <p:nvPr/>
            </p:nvSpPr>
            <p:spPr>
              <a:xfrm>
                <a:off x="8757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16" name="Google Shape;616;g357dea16005_1_669"/>
              <p:cNvSpPr/>
              <p:nvPr/>
            </p:nvSpPr>
            <p:spPr>
              <a:xfrm>
                <a:off x="7822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17" name="Google Shape;617;g357dea16005_1_669"/>
              <p:cNvSpPr/>
              <p:nvPr/>
            </p:nvSpPr>
            <p:spPr>
              <a:xfrm>
                <a:off x="9692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18" name="Google Shape;618;g357dea16005_1_669"/>
              <p:cNvSpPr/>
              <p:nvPr/>
            </p:nvSpPr>
            <p:spPr>
              <a:xfrm>
                <a:off x="10627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19" name="Google Shape;619;g357dea16005_1_669"/>
              <p:cNvSpPr/>
              <p:nvPr/>
            </p:nvSpPr>
            <p:spPr>
              <a:xfrm>
                <a:off x="5952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20" name="Google Shape;620;g357dea16005_1_669"/>
              <p:cNvSpPr/>
              <p:nvPr/>
            </p:nvSpPr>
            <p:spPr>
              <a:xfrm>
                <a:off x="1277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21" name="Google Shape;621;g357dea16005_1_669"/>
              <p:cNvSpPr/>
              <p:nvPr/>
            </p:nvSpPr>
            <p:spPr>
              <a:xfrm>
                <a:off x="2212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22" name="Google Shape;622;g357dea16005_1_669"/>
              <p:cNvSpPr/>
              <p:nvPr/>
            </p:nvSpPr>
            <p:spPr>
              <a:xfrm>
                <a:off x="3147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23" name="Google Shape;623;g357dea16005_1_669"/>
              <p:cNvSpPr/>
              <p:nvPr/>
            </p:nvSpPr>
            <p:spPr>
              <a:xfrm>
                <a:off x="4082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24" name="Google Shape;624;g357dea16005_1_669"/>
              <p:cNvSpPr/>
              <p:nvPr/>
            </p:nvSpPr>
            <p:spPr>
              <a:xfrm>
                <a:off x="5017000" y="623550"/>
                <a:ext cx="288000" cy="5537100"/>
              </a:xfrm>
              <a:prstGeom prst="rect">
                <a:avLst/>
              </a:prstGeom>
              <a:solidFill>
                <a:schemeClr val="accent5">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625" name="Google Shape;625;g357dea16005_1_669"/>
            <p:cNvSpPr/>
            <p:nvPr/>
          </p:nvSpPr>
          <p:spPr>
            <a:xfrm>
              <a:off x="-600" y="0"/>
              <a:ext cx="12193204" cy="6858001"/>
            </a:xfrm>
            <a:custGeom>
              <a:rect b="b" l="l" r="r" t="t"/>
              <a:pathLst>
                <a:path extrusionOk="0" h="3396" w="602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575757"/>
                </a:solidFill>
                <a:latin typeface="Trebuchet MS"/>
                <a:ea typeface="Trebuchet MS"/>
                <a:cs typeface="Trebuchet MS"/>
                <a:sym typeface="Trebuchet MS"/>
              </a:endParaRPr>
            </a:p>
          </p:txBody>
        </p:sp>
        <p:sp>
          <p:nvSpPr>
            <p:cNvPr id="626" name="Google Shape;626;g357dea16005_1_669"/>
            <p:cNvSpPr/>
            <p:nvPr/>
          </p:nvSpPr>
          <p:spPr>
            <a:xfrm>
              <a:off x="629400" y="6159600"/>
              <a:ext cx="10933200" cy="378600"/>
            </a:xfrm>
            <a:prstGeom prst="rect">
              <a:avLst/>
            </a:prstGeom>
            <a:solidFill>
              <a:schemeClr val="accent3">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27" name="Google Shape;627;g357dea16005_1_669"/>
            <p:cNvSpPr/>
            <p:nvPr/>
          </p:nvSpPr>
          <p:spPr>
            <a:xfrm>
              <a:off x="629400" y="1497600"/>
              <a:ext cx="10932300" cy="583200"/>
            </a:xfrm>
            <a:prstGeom prst="rect">
              <a:avLst/>
            </a:prstGeom>
            <a:solidFill>
              <a:schemeClr val="accent3">
                <a:alpha val="145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628" name="Google Shape;628;g357dea16005_1_669"/>
            <p:cNvGrpSpPr/>
            <p:nvPr/>
          </p:nvGrpSpPr>
          <p:grpSpPr>
            <a:xfrm>
              <a:off x="629400" y="5975122"/>
              <a:ext cx="10933294" cy="79500"/>
              <a:chOff x="629400" y="5975122"/>
              <a:chExt cx="10933294" cy="79500"/>
            </a:xfrm>
          </p:grpSpPr>
          <p:sp>
            <p:nvSpPr>
              <p:cNvPr id="629" name="Google Shape;629;g357dea16005_1_669"/>
              <p:cNvSpPr/>
              <p:nvPr/>
            </p:nvSpPr>
            <p:spPr>
              <a:xfrm>
                <a:off x="2880128" y="5975122"/>
                <a:ext cx="1930200" cy="79500"/>
              </a:xfrm>
              <a:prstGeom prst="rect">
                <a:avLst/>
              </a:prstGeom>
              <a:solidFill>
                <a:schemeClr val="accent5">
                  <a:alpha val="94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0" name="Google Shape;630;g357dea16005_1_669"/>
              <p:cNvSpPr/>
              <p:nvPr/>
            </p:nvSpPr>
            <p:spPr>
              <a:xfrm>
                <a:off x="9626194" y="5975122"/>
                <a:ext cx="1936500" cy="79500"/>
              </a:xfrm>
              <a:prstGeom prst="rect">
                <a:avLst/>
              </a:prstGeom>
              <a:solidFill>
                <a:schemeClr val="accent5">
                  <a:alpha val="94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1" name="Google Shape;631;g357dea16005_1_669"/>
              <p:cNvSpPr/>
              <p:nvPr/>
            </p:nvSpPr>
            <p:spPr>
              <a:xfrm>
                <a:off x="7372407" y="5975122"/>
                <a:ext cx="1936500" cy="79500"/>
              </a:xfrm>
              <a:prstGeom prst="rect">
                <a:avLst/>
              </a:prstGeom>
              <a:solidFill>
                <a:schemeClr val="accent5">
                  <a:alpha val="94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2" name="Google Shape;632;g357dea16005_1_669"/>
              <p:cNvSpPr/>
              <p:nvPr/>
            </p:nvSpPr>
            <p:spPr>
              <a:xfrm>
                <a:off x="5127797" y="5975122"/>
                <a:ext cx="1927200" cy="79500"/>
              </a:xfrm>
              <a:prstGeom prst="rect">
                <a:avLst/>
              </a:prstGeom>
              <a:solidFill>
                <a:schemeClr val="accent5">
                  <a:alpha val="94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3" name="Google Shape;633;g357dea16005_1_669"/>
              <p:cNvSpPr/>
              <p:nvPr/>
            </p:nvSpPr>
            <p:spPr>
              <a:xfrm>
                <a:off x="629400" y="5975122"/>
                <a:ext cx="1933200" cy="79500"/>
              </a:xfrm>
              <a:prstGeom prst="rect">
                <a:avLst/>
              </a:prstGeom>
              <a:solidFill>
                <a:schemeClr val="accent5">
                  <a:alpha val="941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634" name="Google Shape;634;g357dea16005_1_669"/>
            <p:cNvSpPr/>
            <p:nvPr/>
          </p:nvSpPr>
          <p:spPr>
            <a:xfrm>
              <a:off x="629400" y="2080801"/>
              <a:ext cx="10931999" cy="4084125"/>
            </a:xfrm>
            <a:custGeom>
              <a:rect b="b" l="l" r="r" t="t"/>
              <a:pathLst>
                <a:path extrusionOk="0" h="5537797" w="10931999">
                  <a:moveTo>
                    <a:pt x="0" y="0"/>
                  </a:moveTo>
                  <a:lnTo>
                    <a:pt x="10931999" y="0"/>
                  </a:lnTo>
                  <a:lnTo>
                    <a:pt x="10931999" y="5537797"/>
                  </a:lnTo>
                  <a:lnTo>
                    <a:pt x="0" y="5537797"/>
                  </a:lnTo>
                  <a:close/>
                </a:path>
              </a:pathLst>
            </a:custGeom>
            <a:noFill/>
            <a:ln cap="flat" cmpd="sng" w="9525">
              <a:solidFill>
                <a:srgbClr val="E71C57">
                  <a:alpha val="34510"/>
                </a:srgb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635" name="Google Shape;635;g357dea16005_1_669"/>
            <p:cNvSpPr txBox="1"/>
            <p:nvPr/>
          </p:nvSpPr>
          <p:spPr>
            <a:xfrm>
              <a:off x="630000" y="6144442"/>
              <a:ext cx="9030900" cy="4155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1. xxxx  2. xxxx  3. List footnotes in numerical order. Footnote numbers are not bracketed. Use 10pt font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Note: Do not put a period at the end of the note or the source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Source: Include a source for every chart that you use. Separate sources with a semicolon; BCG-related sources go at the end</a:t>
              </a:r>
              <a:endParaRPr b="0" i="0" sz="1400" u="none" cap="none" strike="noStrike">
                <a:solidFill>
                  <a:srgbClr val="000000"/>
                </a:solidFill>
                <a:latin typeface="Arial"/>
                <a:ea typeface="Arial"/>
                <a:cs typeface="Arial"/>
                <a:sym typeface="Arial"/>
              </a:endParaRPr>
            </a:p>
          </p:txBody>
        </p:sp>
      </p:grpSp>
      <p:sp>
        <p:nvSpPr>
          <p:cNvPr id="636" name="Google Shape;636;g357dea16005_1_669"/>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ection Header" showMasterSp="0">
  <p:cSld name="Agenda Section Header">
    <p:spTree>
      <p:nvGrpSpPr>
        <p:cNvPr id="637" name="Shape 637"/>
        <p:cNvGrpSpPr/>
        <p:nvPr/>
      </p:nvGrpSpPr>
      <p:grpSpPr>
        <a:xfrm>
          <a:off x="0" y="0"/>
          <a:ext cx="0" cy="0"/>
          <a:chOff x="0" y="0"/>
          <a:chExt cx="0" cy="0"/>
        </a:xfrm>
      </p:grpSpPr>
      <p:sp>
        <p:nvSpPr>
          <p:cNvPr id="638" name="Google Shape;638;g357dea16005_1_717"/>
          <p:cNvSpPr/>
          <p:nvPr/>
        </p:nvSpPr>
        <p:spPr>
          <a:xfrm>
            <a:off x="1284743" y="1428131"/>
            <a:ext cx="947700" cy="947700"/>
          </a:xfrm>
          <a:prstGeom prst="rect">
            <a:avLst/>
          </a:prstGeom>
          <a:noFill/>
          <a:ln cap="flat" cmpd="sng" w="38100">
            <a:solidFill>
              <a:srgbClr val="8BBA9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639" name="Google Shape;639;g357dea16005_1_717"/>
          <p:cNvSpPr/>
          <p:nvPr/>
        </p:nvSpPr>
        <p:spPr>
          <a:xfrm>
            <a:off x="1285200" y="2667600"/>
            <a:ext cx="9619200" cy="3200400"/>
          </a:xfrm>
          <a:prstGeom prst="rect">
            <a:avLst/>
          </a:prstGeom>
          <a:noFill/>
          <a:ln cap="flat" cmpd="sng" w="38100">
            <a:solidFill>
              <a:srgbClr val="8BBA9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640" name="Google Shape;640;g357dea16005_1_717"/>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641" name="Google Shape;641;g357dea16005_1_717"/>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Full Width Overview" showMasterSp="0">
  <p:cSld name="Agenda Full Width Overview">
    <p:spTree>
      <p:nvGrpSpPr>
        <p:cNvPr id="642" name="Shape 642"/>
        <p:cNvGrpSpPr/>
        <p:nvPr/>
      </p:nvGrpSpPr>
      <p:grpSpPr>
        <a:xfrm>
          <a:off x="0" y="0"/>
          <a:ext cx="0" cy="0"/>
          <a:chOff x="0" y="0"/>
          <a:chExt cx="0" cy="0"/>
        </a:xfrm>
      </p:grpSpPr>
      <p:sp>
        <p:nvSpPr>
          <p:cNvPr id="643" name="Google Shape;643;g357dea16005_1_722"/>
          <p:cNvSpPr txBox="1"/>
          <p:nvPr/>
        </p:nvSpPr>
        <p:spPr>
          <a:xfrm>
            <a:off x="630000" y="622800"/>
            <a:ext cx="7190100" cy="471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3400"/>
              <a:buFont typeface="Merriweather Sans"/>
              <a:buNone/>
            </a:pPr>
            <a:r>
              <a:rPr b="1" i="0" lang="en-US" sz="3400" u="none" cap="none" strike="noStrike">
                <a:solidFill>
                  <a:schemeClr val="lt1"/>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
        <p:nvSpPr>
          <p:cNvPr id="644" name="Google Shape;644;g357dea16005_1_722"/>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645" name="Google Shape;645;g357dea16005_1_722"/>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646" name="Google Shape;646;g357dea16005_1_722"/>
          <p:cNvGrpSpPr/>
          <p:nvPr/>
        </p:nvGrpSpPr>
        <p:grpSpPr>
          <a:xfrm>
            <a:off x="287430" y="1093698"/>
            <a:ext cx="11904563" cy="191400"/>
            <a:chOff x="709461" y="3584644"/>
            <a:chExt cx="11904563" cy="191400"/>
          </a:xfrm>
        </p:grpSpPr>
        <p:cxnSp>
          <p:nvCxnSpPr>
            <p:cNvPr id="647" name="Google Shape;647;g357dea16005_1_722"/>
            <p:cNvCxnSpPr/>
            <p:nvPr/>
          </p:nvCxnSpPr>
          <p:spPr>
            <a:xfrm>
              <a:off x="921224" y="3680016"/>
              <a:ext cx="11692800" cy="0"/>
            </a:xfrm>
            <a:prstGeom prst="straightConnector1">
              <a:avLst/>
            </a:prstGeom>
            <a:noFill/>
            <a:ln cap="flat" cmpd="sng" w="38100">
              <a:solidFill>
                <a:srgbClr val="8BBA91"/>
              </a:solidFill>
              <a:prstDash val="solid"/>
              <a:miter lim="800000"/>
              <a:headEnd len="sm" w="sm" type="none"/>
              <a:tailEnd len="sm" w="sm" type="none"/>
            </a:ln>
          </p:spPr>
        </p:cxnSp>
        <p:sp>
          <p:nvSpPr>
            <p:cNvPr id="648" name="Google Shape;648;g357dea16005_1_722"/>
            <p:cNvSpPr/>
            <p:nvPr/>
          </p:nvSpPr>
          <p:spPr>
            <a:xfrm>
              <a:off x="709461" y="3584644"/>
              <a:ext cx="191400" cy="191400"/>
            </a:xfrm>
            <a:prstGeom prst="ellipse">
              <a:avLst/>
            </a:prstGeom>
            <a:noFill/>
            <a:ln cap="rnd" cmpd="sng" w="38100">
              <a:solidFill>
                <a:srgbClr val="8BBA9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Two-Thirds" showMasterSp="0">
  <p:cSld name="Agenda Two-Thirds">
    <p:spTree>
      <p:nvGrpSpPr>
        <p:cNvPr id="649" name="Shape 649"/>
        <p:cNvGrpSpPr/>
        <p:nvPr/>
      </p:nvGrpSpPr>
      <p:grpSpPr>
        <a:xfrm>
          <a:off x="0" y="0"/>
          <a:ext cx="0" cy="0"/>
          <a:chOff x="0" y="0"/>
          <a:chExt cx="0" cy="0"/>
        </a:xfrm>
      </p:grpSpPr>
      <p:pic>
        <p:nvPicPr>
          <p:cNvPr id="650" name="Google Shape;650;g357dea16005_1_729"/>
          <p:cNvPicPr preferRelativeResize="0"/>
          <p:nvPr/>
        </p:nvPicPr>
        <p:blipFill rotWithShape="1">
          <a:blip r:embed="rId2">
            <a:alphaModFix/>
          </a:blip>
          <a:srcRect b="27" l="29399" r="98" t="8740"/>
          <a:stretch/>
        </p:blipFill>
        <p:spPr>
          <a:xfrm flipH="1">
            <a:off x="3671068" y="0"/>
            <a:ext cx="416951" cy="6858001"/>
          </a:xfrm>
          <a:prstGeom prst="rect">
            <a:avLst/>
          </a:prstGeom>
          <a:noFill/>
          <a:ln>
            <a:noFill/>
          </a:ln>
        </p:spPr>
      </p:pic>
      <p:sp>
        <p:nvSpPr>
          <p:cNvPr id="651" name="Google Shape;651;g357dea16005_1_729"/>
          <p:cNvSpPr/>
          <p:nvPr/>
        </p:nvSpPr>
        <p:spPr>
          <a:xfrm>
            <a:off x="4080763" y="-1309"/>
            <a:ext cx="8111100" cy="68592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652" name="Google Shape;652;g357dea16005_1_729"/>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7F7F7F"/>
              </a:buClr>
              <a:buSzPts val="1000"/>
              <a:buFont typeface="Trebuchet MS"/>
              <a:buNone/>
            </a:pPr>
            <a:fld id="{00000000-1234-1234-1234-123412341234}" type="slidenum">
              <a:rPr b="0" i="0" lang="en-US" sz="1000" u="none" cap="none" strike="noStrike">
                <a:solidFill>
                  <a:srgbClr val="7F7F7F"/>
                </a:solidFill>
                <a:latin typeface="Trebuchet MS"/>
                <a:ea typeface="Trebuchet MS"/>
                <a:cs typeface="Trebuchet MS"/>
                <a:sym typeface="Trebuchet MS"/>
              </a:rPr>
              <a:t>‹#›</a:t>
            </a:fld>
            <a:endParaRPr b="0" i="0" sz="1000" u="none" cap="none" strike="noStrike">
              <a:solidFill>
                <a:srgbClr val="7F7F7F"/>
              </a:solidFill>
              <a:latin typeface="Trebuchet MS"/>
              <a:ea typeface="Trebuchet MS"/>
              <a:cs typeface="Trebuchet MS"/>
              <a:sym typeface="Trebuchet MS"/>
            </a:endParaRPr>
          </a:p>
        </p:txBody>
      </p:sp>
      <p:sp>
        <p:nvSpPr>
          <p:cNvPr id="653" name="Google Shape;653;g357dea16005_1_729"/>
          <p:cNvSpPr txBox="1"/>
          <p:nvPr/>
        </p:nvSpPr>
        <p:spPr>
          <a:xfrm>
            <a:off x="630000" y="3207715"/>
            <a:ext cx="1733400" cy="4431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cap="none" strike="noStrike">
                <a:solidFill>
                  <a:schemeClr val="lt1"/>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
        <p:nvSpPr>
          <p:cNvPr id="654" name="Google Shape;654;g357dea16005_1_729"/>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655" name="Google Shape;655;g357dea16005_1_729"/>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Section Header Overview" showMasterSp="0">
  <p:cSld name="Agenda D. Section Header Overview">
    <p:spTree>
      <p:nvGrpSpPr>
        <p:cNvPr id="656" name="Shape 656"/>
        <p:cNvGrpSpPr/>
        <p:nvPr/>
      </p:nvGrpSpPr>
      <p:grpSpPr>
        <a:xfrm>
          <a:off x="0" y="0"/>
          <a:ext cx="0" cy="0"/>
          <a:chOff x="0" y="0"/>
          <a:chExt cx="0" cy="0"/>
        </a:xfrm>
      </p:grpSpPr>
      <p:sp>
        <p:nvSpPr>
          <p:cNvPr id="657" name="Google Shape;657;g357dea16005_1_736"/>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658" name="Google Shape;658;g357dea16005_1_736"/>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9" name="Google Shape;659;g357dea16005_1_736"/>
          <p:cNvSpPr/>
          <p:nvPr/>
        </p:nvSpPr>
        <p:spPr>
          <a:xfrm>
            <a:off x="1388145" y="4691187"/>
            <a:ext cx="929400" cy="996000"/>
          </a:xfrm>
          <a:prstGeom prst="rect">
            <a:avLst/>
          </a:prstGeom>
          <a:noFill/>
          <a:ln cap="flat" cmpd="sng" w="38100">
            <a:solidFill>
              <a:srgbClr val="8BBA9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95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660" name="Google Shape;660;g357dea16005_1_736"/>
          <p:cNvSpPr/>
          <p:nvPr/>
        </p:nvSpPr>
        <p:spPr>
          <a:xfrm>
            <a:off x="2509482" y="4691187"/>
            <a:ext cx="1570200" cy="1468200"/>
          </a:xfrm>
          <a:prstGeom prst="rect">
            <a:avLst/>
          </a:prstGeom>
          <a:noFill/>
          <a:ln cap="flat" cmpd="sng" w="38100">
            <a:solidFill>
              <a:srgbClr val="8BBA91"/>
            </a:solidFill>
            <a:prstDash val="solid"/>
            <a:miter lim="800000"/>
            <a:headEnd len="sm" w="sm" type="none"/>
            <a:tailEnd len="sm" w="sm" type="none"/>
          </a:ln>
        </p:spPr>
        <p:txBody>
          <a:bodyPr anchorCtr="0" anchor="t" bIns="182875" lIns="182875" spcFirstLastPara="1" rIns="182875" wrap="square" tIns="180000">
            <a:noAutofit/>
          </a:bodyPr>
          <a:lstStyle/>
          <a:p>
            <a:pPr indent="0" lvl="0" marL="0" marR="0" rtl="0" algn="l">
              <a:lnSpc>
                <a:spcPct val="95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661" name="Google Shape;661;g357dea16005_1_736"/>
          <p:cNvSpPr txBox="1"/>
          <p:nvPr/>
        </p:nvSpPr>
        <p:spPr>
          <a:xfrm>
            <a:off x="630000" y="907199"/>
            <a:ext cx="3448800" cy="3488400"/>
          </a:xfrm>
          <a:prstGeom prst="rect">
            <a:avLst/>
          </a:prstGeom>
          <a:noFill/>
          <a:ln cap="flat" cmpd="sng" w="38100">
            <a:solidFill>
              <a:srgbClr val="8BBA91"/>
            </a:solidFill>
            <a:prstDash val="solid"/>
            <a:round/>
            <a:headEnd len="sm" w="sm" type="none"/>
            <a:tailEnd len="sm" w="sm" type="none"/>
          </a:ln>
        </p:spPr>
        <p:txBody>
          <a:bodyPr anchorCtr="0" anchor="t" bIns="0" lIns="612000" spcFirstLastPara="1" rIns="0" wrap="square" tIns="468000">
            <a:noAutofit/>
          </a:bodyPr>
          <a:lstStyle/>
          <a:p>
            <a:pPr indent="0" lvl="0" marL="0" marR="0" rtl="0" algn="l">
              <a:lnSpc>
                <a:spcPct val="90000"/>
              </a:lnSpc>
              <a:spcBef>
                <a:spcPts val="0"/>
              </a:spcBef>
              <a:spcAft>
                <a:spcPts val="0"/>
              </a:spcAft>
              <a:buClr>
                <a:srgbClr val="000000"/>
              </a:buClr>
              <a:buSzPts val="5400"/>
              <a:buFont typeface="Arial"/>
              <a:buNone/>
            </a:pPr>
            <a:r>
              <a:t/>
            </a:r>
            <a:endParaRPr b="0" i="0" sz="5400" u="none" cap="none" strike="noStrike">
              <a:solidFill>
                <a:schemeClr val="lt1"/>
              </a:solidFill>
              <a:latin typeface="Trebuchet MS"/>
              <a:ea typeface="Trebuchet MS"/>
              <a:cs typeface="Trebuchet MS"/>
              <a:sym typeface="Trebuchet MS"/>
            </a:endParaRPr>
          </a:p>
        </p:txBody>
      </p:sp>
      <p:sp>
        <p:nvSpPr>
          <p:cNvPr id="662" name="Google Shape;662;g357dea16005_1_736"/>
          <p:cNvSpPr txBox="1"/>
          <p:nvPr/>
        </p:nvSpPr>
        <p:spPr>
          <a:xfrm>
            <a:off x="938428" y="1115416"/>
            <a:ext cx="2831100" cy="881700"/>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Clr>
                <a:srgbClr val="000000"/>
              </a:buClr>
              <a:buSzPts val="5400"/>
              <a:buFont typeface="Arial"/>
              <a:buNone/>
            </a:pPr>
            <a:r>
              <a:rPr b="1" i="0" lang="en-US" sz="5400" u="none" cap="none" strike="noStrike">
                <a:solidFill>
                  <a:srgbClr val="1A3743"/>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Section Header" showMasterSp="0">
  <p:cSld name="Agenda D. Section Header">
    <p:spTree>
      <p:nvGrpSpPr>
        <p:cNvPr id="663" name="Shape 663"/>
        <p:cNvGrpSpPr/>
        <p:nvPr/>
      </p:nvGrpSpPr>
      <p:grpSpPr>
        <a:xfrm>
          <a:off x="0" y="0"/>
          <a:ext cx="0" cy="0"/>
          <a:chOff x="0" y="0"/>
          <a:chExt cx="0" cy="0"/>
        </a:xfrm>
      </p:grpSpPr>
      <p:sp>
        <p:nvSpPr>
          <p:cNvPr id="664" name="Google Shape;664;g357dea16005_1_743"/>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665" name="Google Shape;665;g357dea16005_1_743"/>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6" name="Google Shape;666;g357dea16005_1_743"/>
          <p:cNvSpPr/>
          <p:nvPr/>
        </p:nvSpPr>
        <p:spPr>
          <a:xfrm>
            <a:off x="1284743" y="1428131"/>
            <a:ext cx="947700" cy="947700"/>
          </a:xfrm>
          <a:prstGeom prst="rect">
            <a:avLst/>
          </a:prstGeom>
          <a:noFill/>
          <a:ln cap="flat" cmpd="sng" w="38100">
            <a:solidFill>
              <a:srgbClr val="8BBA9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667" name="Google Shape;667;g357dea16005_1_743"/>
          <p:cNvSpPr/>
          <p:nvPr/>
        </p:nvSpPr>
        <p:spPr>
          <a:xfrm>
            <a:off x="1285200" y="2667600"/>
            <a:ext cx="9619200" cy="3200400"/>
          </a:xfrm>
          <a:prstGeom prst="rect">
            <a:avLst/>
          </a:prstGeom>
          <a:noFill/>
          <a:ln cap="flat" cmpd="sng" w="38100">
            <a:solidFill>
              <a:srgbClr val="8BBA9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Full Width Overview" showMasterSp="0">
  <p:cSld name="Agenda D. Full Width Overview">
    <p:spTree>
      <p:nvGrpSpPr>
        <p:cNvPr id="668" name="Shape 668"/>
        <p:cNvGrpSpPr/>
        <p:nvPr/>
      </p:nvGrpSpPr>
      <p:grpSpPr>
        <a:xfrm>
          <a:off x="0" y="0"/>
          <a:ext cx="0" cy="0"/>
          <a:chOff x="0" y="0"/>
          <a:chExt cx="0" cy="0"/>
        </a:xfrm>
      </p:grpSpPr>
      <p:sp>
        <p:nvSpPr>
          <p:cNvPr id="669" name="Google Shape;669;g357dea16005_1_748"/>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670" name="Google Shape;670;g357dea16005_1_748"/>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1" name="Google Shape;671;g357dea16005_1_748"/>
          <p:cNvSpPr txBox="1"/>
          <p:nvPr/>
        </p:nvSpPr>
        <p:spPr>
          <a:xfrm>
            <a:off x="630000" y="622800"/>
            <a:ext cx="7190100" cy="471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A3743"/>
              </a:buClr>
              <a:buSzPts val="3400"/>
              <a:buFont typeface="Merriweather Sans"/>
              <a:buNone/>
            </a:pPr>
            <a:r>
              <a:rPr b="1" i="0" lang="en-US" sz="3400" u="none" cap="none" strike="noStrike">
                <a:solidFill>
                  <a:srgbClr val="1A3743"/>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grpSp>
        <p:nvGrpSpPr>
          <p:cNvPr id="672" name="Google Shape;672;g357dea16005_1_748"/>
          <p:cNvGrpSpPr/>
          <p:nvPr/>
        </p:nvGrpSpPr>
        <p:grpSpPr>
          <a:xfrm>
            <a:off x="287430" y="1093698"/>
            <a:ext cx="11904563" cy="191400"/>
            <a:chOff x="709461" y="3584644"/>
            <a:chExt cx="11904563" cy="191400"/>
          </a:xfrm>
        </p:grpSpPr>
        <p:cxnSp>
          <p:nvCxnSpPr>
            <p:cNvPr id="673" name="Google Shape;673;g357dea16005_1_748"/>
            <p:cNvCxnSpPr/>
            <p:nvPr/>
          </p:nvCxnSpPr>
          <p:spPr>
            <a:xfrm>
              <a:off x="921224" y="3680016"/>
              <a:ext cx="11692800" cy="0"/>
            </a:xfrm>
            <a:prstGeom prst="straightConnector1">
              <a:avLst/>
            </a:prstGeom>
            <a:noFill/>
            <a:ln cap="flat" cmpd="sng" w="38100">
              <a:solidFill>
                <a:srgbClr val="8BBA91"/>
              </a:solidFill>
              <a:prstDash val="solid"/>
              <a:miter lim="800000"/>
              <a:headEnd len="sm" w="sm" type="none"/>
              <a:tailEnd len="sm" w="sm" type="none"/>
            </a:ln>
          </p:spPr>
        </p:cxnSp>
        <p:sp>
          <p:nvSpPr>
            <p:cNvPr id="674" name="Google Shape;674;g357dea16005_1_748"/>
            <p:cNvSpPr/>
            <p:nvPr/>
          </p:nvSpPr>
          <p:spPr>
            <a:xfrm>
              <a:off x="709461" y="3584644"/>
              <a:ext cx="191400" cy="191400"/>
            </a:xfrm>
            <a:prstGeom prst="ellipse">
              <a:avLst/>
            </a:prstGeom>
            <a:noFill/>
            <a:ln cap="rnd" cmpd="sng" w="38100">
              <a:solidFill>
                <a:srgbClr val="8BBA9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one third" showMasterSp="0">
  <p:cSld name="Arrow one third">
    <p:spTree>
      <p:nvGrpSpPr>
        <p:cNvPr id="61" name="Shape 61"/>
        <p:cNvGrpSpPr/>
        <p:nvPr/>
      </p:nvGrpSpPr>
      <p:grpSpPr>
        <a:xfrm>
          <a:off x="0" y="0"/>
          <a:ext cx="0" cy="0"/>
          <a:chOff x="0" y="0"/>
          <a:chExt cx="0" cy="0"/>
        </a:xfrm>
      </p:grpSpPr>
      <p:pic>
        <p:nvPicPr>
          <p:cNvPr id="62" name="Google Shape;62;p40"/>
          <p:cNvPicPr preferRelativeResize="0"/>
          <p:nvPr/>
        </p:nvPicPr>
        <p:blipFill rotWithShape="1">
          <a:blip r:embed="rId2">
            <a:alphaModFix/>
          </a:blip>
          <a:srcRect b="0" l="0" r="0" t="0"/>
          <a:stretch/>
        </p:blipFill>
        <p:spPr>
          <a:xfrm>
            <a:off x="4533900" y="3395662"/>
            <a:ext cx="1298575" cy="3571875"/>
          </a:xfrm>
          <a:prstGeom prst="rect">
            <a:avLst/>
          </a:prstGeom>
          <a:noFill/>
          <a:ln>
            <a:noFill/>
          </a:ln>
        </p:spPr>
      </p:pic>
      <p:sp>
        <p:nvSpPr>
          <p:cNvPr id="63" name="Google Shape;63;p40"/>
          <p:cNvSpPr/>
          <p:nvPr/>
        </p:nvSpPr>
        <p:spPr>
          <a:xfrm>
            <a:off x="1" y="0"/>
            <a:ext cx="5426920" cy="6858000"/>
          </a:xfrm>
          <a:prstGeom prst="homePlate">
            <a:avLst>
              <a:gd fmla="val 12939" name="adj"/>
            </a:avLst>
          </a:pr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64" name="Google Shape;64;p40"/>
          <p:cNvSpPr txBox="1"/>
          <p:nvPr>
            <p:ph type="title"/>
          </p:nvPr>
        </p:nvSpPr>
        <p:spPr>
          <a:xfrm>
            <a:off x="630000" y="1785600"/>
            <a:ext cx="4062235"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1A3743"/>
              </a:buClr>
              <a:buSzPts val="4400"/>
              <a:buFont typeface="Merriweather Sans"/>
              <a:buNone/>
              <a:defRPr b="1" i="0" sz="4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0"/>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66" name="Google Shape;66;p40"/>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Two-Thirds" showMasterSp="0">
  <p:cSld name="Agenda D. Two-Thirds">
    <p:spTree>
      <p:nvGrpSpPr>
        <p:cNvPr id="675" name="Shape 675"/>
        <p:cNvGrpSpPr/>
        <p:nvPr/>
      </p:nvGrpSpPr>
      <p:grpSpPr>
        <a:xfrm>
          <a:off x="0" y="0"/>
          <a:ext cx="0" cy="0"/>
          <a:chOff x="0" y="0"/>
          <a:chExt cx="0" cy="0"/>
        </a:xfrm>
      </p:grpSpPr>
      <p:pic>
        <p:nvPicPr>
          <p:cNvPr id="676" name="Google Shape;676;g357dea16005_1_755"/>
          <p:cNvPicPr preferRelativeResize="0"/>
          <p:nvPr/>
        </p:nvPicPr>
        <p:blipFill rotWithShape="1">
          <a:blip r:embed="rId2">
            <a:alphaModFix/>
          </a:blip>
          <a:srcRect b="27" l="29399" r="98" t="8740"/>
          <a:stretch/>
        </p:blipFill>
        <p:spPr>
          <a:xfrm flipH="1">
            <a:off x="3671068" y="0"/>
            <a:ext cx="416951" cy="6858001"/>
          </a:xfrm>
          <a:prstGeom prst="rect">
            <a:avLst/>
          </a:prstGeom>
          <a:noFill/>
          <a:ln>
            <a:noFill/>
          </a:ln>
        </p:spPr>
      </p:pic>
      <p:sp>
        <p:nvSpPr>
          <p:cNvPr id="677" name="Google Shape;677;g357dea16005_1_755"/>
          <p:cNvSpPr/>
          <p:nvPr/>
        </p:nvSpPr>
        <p:spPr>
          <a:xfrm>
            <a:off x="4080763" y="-1309"/>
            <a:ext cx="8111100" cy="6859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678" name="Google Shape;678;g357dea16005_1_755"/>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7F7F7F"/>
              </a:buClr>
              <a:buSzPts val="1000"/>
              <a:buFont typeface="Trebuchet MS"/>
              <a:buNone/>
            </a:pPr>
            <a:fld id="{00000000-1234-1234-1234-123412341234}" type="slidenum">
              <a:rPr b="0" i="0" lang="en-US" sz="1000" u="none" cap="none" strike="noStrike">
                <a:solidFill>
                  <a:srgbClr val="7F7F7F"/>
                </a:solidFill>
                <a:latin typeface="Trebuchet MS"/>
                <a:ea typeface="Trebuchet MS"/>
                <a:cs typeface="Trebuchet MS"/>
                <a:sym typeface="Trebuchet MS"/>
              </a:rPr>
              <a:t>‹#›</a:t>
            </a:fld>
            <a:endParaRPr b="0" i="0" sz="1000" u="none" cap="none" strike="noStrike">
              <a:solidFill>
                <a:srgbClr val="7F7F7F"/>
              </a:solidFill>
              <a:latin typeface="Trebuchet MS"/>
              <a:ea typeface="Trebuchet MS"/>
              <a:cs typeface="Trebuchet MS"/>
              <a:sym typeface="Trebuchet MS"/>
            </a:endParaRPr>
          </a:p>
        </p:txBody>
      </p:sp>
      <p:sp>
        <p:nvSpPr>
          <p:cNvPr id="679" name="Google Shape;679;g357dea16005_1_755"/>
          <p:cNvSpPr txBox="1"/>
          <p:nvPr/>
        </p:nvSpPr>
        <p:spPr>
          <a:xfrm>
            <a:off x="630000" y="3262145"/>
            <a:ext cx="1297200" cy="3324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2400"/>
              <a:buFont typeface="Arial"/>
              <a:buNone/>
            </a:pPr>
            <a:r>
              <a:rPr b="1" i="0" lang="en-US" sz="2400" u="none" cap="none" strike="noStrike">
                <a:solidFill>
                  <a:schemeClr val="lt1"/>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
        <p:nvSpPr>
          <p:cNvPr id="680" name="Google Shape;680;g357dea16005_1_755"/>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681" name="Google Shape;681;g357dea16005_1_755"/>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half" showMasterSp="0">
  <p:cSld name="Arrow half">
    <p:spTree>
      <p:nvGrpSpPr>
        <p:cNvPr id="67" name="Shape 67"/>
        <p:cNvGrpSpPr/>
        <p:nvPr/>
      </p:nvGrpSpPr>
      <p:grpSpPr>
        <a:xfrm>
          <a:off x="0" y="0"/>
          <a:ext cx="0" cy="0"/>
          <a:chOff x="0" y="0"/>
          <a:chExt cx="0" cy="0"/>
        </a:xfrm>
      </p:grpSpPr>
      <p:pic>
        <p:nvPicPr>
          <p:cNvPr id="68" name="Google Shape;68;p42"/>
          <p:cNvPicPr preferRelativeResize="0"/>
          <p:nvPr/>
        </p:nvPicPr>
        <p:blipFill rotWithShape="1">
          <a:blip r:embed="rId2">
            <a:alphaModFix/>
          </a:blip>
          <a:srcRect b="0" l="0" r="0" t="0"/>
          <a:stretch/>
        </p:blipFill>
        <p:spPr>
          <a:xfrm>
            <a:off x="5378758" y="3589606"/>
            <a:ext cx="1365250" cy="3382962"/>
          </a:xfrm>
          <a:prstGeom prst="rect">
            <a:avLst/>
          </a:prstGeom>
          <a:noFill/>
          <a:ln>
            <a:noFill/>
          </a:ln>
        </p:spPr>
      </p:pic>
      <p:sp>
        <p:nvSpPr>
          <p:cNvPr id="69" name="Google Shape;69;p42"/>
          <p:cNvSpPr/>
          <p:nvPr/>
        </p:nvSpPr>
        <p:spPr>
          <a:xfrm>
            <a:off x="0" y="0"/>
            <a:ext cx="6363546" cy="6858000"/>
          </a:xfrm>
          <a:prstGeom prst="homePlate">
            <a:avLst>
              <a:gd fmla="val 12939" name="adj"/>
            </a:avLst>
          </a:pr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70" name="Google Shape;70;p42"/>
          <p:cNvSpPr txBox="1"/>
          <p:nvPr>
            <p:ph type="title"/>
          </p:nvPr>
        </p:nvSpPr>
        <p:spPr>
          <a:xfrm>
            <a:off x="630000" y="622800"/>
            <a:ext cx="4673646" cy="47089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3400"/>
              <a:buFont typeface="Merriweather Sans"/>
              <a:buNone/>
              <a:defRPr b="1" i="0" sz="3400" u="none">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2"/>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72" name="Google Shape;72;p42"/>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theme" Target="../theme/theme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79.xml"/><Relationship Id="rId20" Type="http://schemas.openxmlformats.org/officeDocument/2006/relationships/slideLayout" Target="../slideLayouts/slideLayout59.xml"/><Relationship Id="rId42" Type="http://schemas.openxmlformats.org/officeDocument/2006/relationships/theme" Target="../theme/theme2.xml"/><Relationship Id="rId41" Type="http://schemas.openxmlformats.org/officeDocument/2006/relationships/slideLayout" Target="../slideLayouts/slideLayout80.xml"/><Relationship Id="rId22" Type="http://schemas.openxmlformats.org/officeDocument/2006/relationships/slideLayout" Target="../slideLayouts/slideLayout61.xml"/><Relationship Id="rId21" Type="http://schemas.openxmlformats.org/officeDocument/2006/relationships/slideLayout" Target="../slideLayouts/slideLayout60.xml"/><Relationship Id="rId24" Type="http://schemas.openxmlformats.org/officeDocument/2006/relationships/slideLayout" Target="../slideLayouts/slideLayout63.xml"/><Relationship Id="rId23" Type="http://schemas.openxmlformats.org/officeDocument/2006/relationships/slideLayout" Target="../slideLayouts/slideLayout62.xml"/><Relationship Id="rId1" Type="http://schemas.openxmlformats.org/officeDocument/2006/relationships/image" Target="../media/image3.png"/><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26" Type="http://schemas.openxmlformats.org/officeDocument/2006/relationships/slideLayout" Target="../slideLayouts/slideLayout65.xml"/><Relationship Id="rId25" Type="http://schemas.openxmlformats.org/officeDocument/2006/relationships/slideLayout" Target="../slideLayouts/slideLayout64.xml"/><Relationship Id="rId28" Type="http://schemas.openxmlformats.org/officeDocument/2006/relationships/slideLayout" Target="../slideLayouts/slideLayout67.xml"/><Relationship Id="rId27" Type="http://schemas.openxmlformats.org/officeDocument/2006/relationships/slideLayout" Target="../slideLayouts/slideLayout66.xml"/><Relationship Id="rId5" Type="http://schemas.openxmlformats.org/officeDocument/2006/relationships/slideLayout" Target="../slideLayouts/slideLayout44.xml"/><Relationship Id="rId6" Type="http://schemas.openxmlformats.org/officeDocument/2006/relationships/slideLayout" Target="../slideLayouts/slideLayout45.xml"/><Relationship Id="rId29" Type="http://schemas.openxmlformats.org/officeDocument/2006/relationships/slideLayout" Target="../slideLayouts/slideLayout68.xml"/><Relationship Id="rId7" Type="http://schemas.openxmlformats.org/officeDocument/2006/relationships/slideLayout" Target="../slideLayouts/slideLayout46.xml"/><Relationship Id="rId8" Type="http://schemas.openxmlformats.org/officeDocument/2006/relationships/slideLayout" Target="../slideLayouts/slideLayout47.xml"/><Relationship Id="rId31" Type="http://schemas.openxmlformats.org/officeDocument/2006/relationships/slideLayout" Target="../slideLayouts/slideLayout70.xml"/><Relationship Id="rId30" Type="http://schemas.openxmlformats.org/officeDocument/2006/relationships/slideLayout" Target="../slideLayouts/slideLayout69.xml"/><Relationship Id="rId11" Type="http://schemas.openxmlformats.org/officeDocument/2006/relationships/slideLayout" Target="../slideLayouts/slideLayout50.xml"/><Relationship Id="rId33" Type="http://schemas.openxmlformats.org/officeDocument/2006/relationships/slideLayout" Target="../slideLayouts/slideLayout72.xml"/><Relationship Id="rId10" Type="http://schemas.openxmlformats.org/officeDocument/2006/relationships/slideLayout" Target="../slideLayouts/slideLayout49.xml"/><Relationship Id="rId32" Type="http://schemas.openxmlformats.org/officeDocument/2006/relationships/slideLayout" Target="../slideLayouts/slideLayout71.xml"/><Relationship Id="rId13" Type="http://schemas.openxmlformats.org/officeDocument/2006/relationships/slideLayout" Target="../slideLayouts/slideLayout52.xml"/><Relationship Id="rId35" Type="http://schemas.openxmlformats.org/officeDocument/2006/relationships/slideLayout" Target="../slideLayouts/slideLayout74.xml"/><Relationship Id="rId12" Type="http://schemas.openxmlformats.org/officeDocument/2006/relationships/slideLayout" Target="../slideLayouts/slideLayout51.xml"/><Relationship Id="rId34" Type="http://schemas.openxmlformats.org/officeDocument/2006/relationships/slideLayout" Target="../slideLayouts/slideLayout73.xml"/><Relationship Id="rId15" Type="http://schemas.openxmlformats.org/officeDocument/2006/relationships/slideLayout" Target="../slideLayouts/slideLayout54.xml"/><Relationship Id="rId37" Type="http://schemas.openxmlformats.org/officeDocument/2006/relationships/slideLayout" Target="../slideLayouts/slideLayout76.xml"/><Relationship Id="rId14" Type="http://schemas.openxmlformats.org/officeDocument/2006/relationships/slideLayout" Target="../slideLayouts/slideLayout53.xml"/><Relationship Id="rId36" Type="http://schemas.openxmlformats.org/officeDocument/2006/relationships/slideLayout" Target="../slideLayouts/slideLayout75.xml"/><Relationship Id="rId17" Type="http://schemas.openxmlformats.org/officeDocument/2006/relationships/slideLayout" Target="../slideLayouts/slideLayout56.xml"/><Relationship Id="rId39" Type="http://schemas.openxmlformats.org/officeDocument/2006/relationships/slideLayout" Target="../slideLayouts/slideLayout78.xml"/><Relationship Id="rId16" Type="http://schemas.openxmlformats.org/officeDocument/2006/relationships/slideLayout" Target="../slideLayouts/slideLayout55.xml"/><Relationship Id="rId38" Type="http://schemas.openxmlformats.org/officeDocument/2006/relationships/slideLayout" Target="../slideLayouts/slideLayout77.xml"/><Relationship Id="rId19" Type="http://schemas.openxmlformats.org/officeDocument/2006/relationships/slideLayout" Target="../slideLayouts/slideLayout58.xml"/><Relationship Id="rId18"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787"/>
        </a:solidFill>
      </p:bgPr>
    </p:bg>
    <p:spTree>
      <p:nvGrpSpPr>
        <p:cNvPr id="10" name="Shape 10"/>
        <p:cNvGrpSpPr/>
        <p:nvPr/>
      </p:nvGrpSpPr>
      <p:grpSpPr>
        <a:xfrm>
          <a:off x="0" y="0"/>
          <a:ext cx="0" cy="0"/>
          <a:chOff x="0" y="0"/>
          <a:chExt cx="0" cy="0"/>
        </a:xfrm>
      </p:grpSpPr>
      <p:pic>
        <p:nvPicPr>
          <p:cNvPr id="11" name="Google Shape;11;p19"/>
          <p:cNvPicPr preferRelativeResize="0"/>
          <p:nvPr/>
        </p:nvPicPr>
        <p:blipFill rotWithShape="1">
          <a:blip r:embed="rId1">
            <a:alphaModFix/>
          </a:blip>
          <a:srcRect b="0" l="0" r="0" t="0"/>
          <a:stretch/>
        </p:blipFill>
        <p:spPr>
          <a:xfrm>
            <a:off x="1588" y="1588"/>
            <a:ext cx="1587" cy="1587"/>
          </a:xfrm>
          <a:prstGeom prst="rect">
            <a:avLst/>
          </a:prstGeom>
          <a:noFill/>
          <a:ln>
            <a:noFill/>
          </a:ln>
        </p:spPr>
      </p:pic>
      <p:sp>
        <p:nvSpPr>
          <p:cNvPr id="12" name="Google Shape;12;p19"/>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7F7F7F"/>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13" name="Google Shape;13;p19"/>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7F7F7F"/>
              </a:buClr>
              <a:buSzPts val="1000"/>
              <a:buFont typeface="Trebuchet MS"/>
              <a:buNone/>
            </a:pPr>
            <a:fld id="{00000000-1234-1234-1234-123412341234}" type="slidenum">
              <a:rPr b="0" i="0" lang="en-US" sz="1000" u="none" cap="none" strike="noStrike">
                <a:solidFill>
                  <a:srgbClr val="7F7F7F"/>
                </a:solidFill>
                <a:latin typeface="Trebuchet MS"/>
                <a:ea typeface="Trebuchet MS"/>
                <a:cs typeface="Trebuchet MS"/>
                <a:sym typeface="Trebuchet MS"/>
              </a:rPr>
              <a:t>‹#›</a:t>
            </a:fld>
            <a:endParaRPr b="0" i="0" sz="1000" u="none" cap="none" strike="noStrike">
              <a:solidFill>
                <a:srgbClr val="7F7F7F"/>
              </a:solidFill>
              <a:latin typeface="Trebuchet MS"/>
              <a:ea typeface="Trebuchet MS"/>
              <a:cs typeface="Trebuchet MS"/>
              <a:sym typeface="Trebuchet MS"/>
            </a:endParaRPr>
          </a:p>
        </p:txBody>
      </p:sp>
      <p:sp>
        <p:nvSpPr>
          <p:cNvPr id="14" name="Google Shape;14;p19"/>
          <p:cNvSpPr txBox="1"/>
          <p:nvPr>
            <p:ph type="title"/>
          </p:nvPr>
        </p:nvSpPr>
        <p:spPr>
          <a:xfrm>
            <a:off x="630000" y="622800"/>
            <a:ext cx="10933350" cy="332399"/>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2"/>
              </a:buClr>
              <a:buSzPts val="2400"/>
              <a:buFont typeface="Merriweather Sans Light"/>
              <a:buNone/>
              <a:defRPr b="0" i="0" sz="2400" u="none" cap="none" strike="noStrike">
                <a:solidFill>
                  <a:schemeClr val="dk2"/>
                </a:solidFill>
                <a:latin typeface="Merriweather Sans Light"/>
                <a:ea typeface="Merriweather Sans Light"/>
                <a:cs typeface="Merriweather Sans Light"/>
                <a:sym typeface="Merriweather Sans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 name="Google Shape;15;p19"/>
          <p:cNvSpPr txBox="1"/>
          <p:nvPr>
            <p:ph idx="1" type="body"/>
          </p:nvPr>
        </p:nvSpPr>
        <p:spPr>
          <a:xfrm>
            <a:off x="630000" y="1825625"/>
            <a:ext cx="10933350" cy="4351338"/>
          </a:xfrm>
          <a:prstGeom prst="rect">
            <a:avLst/>
          </a:prstGeom>
          <a:noFill/>
          <a:ln>
            <a:noFill/>
          </a:ln>
        </p:spPr>
        <p:txBody>
          <a:bodyPr anchorCtr="0" anchor="t" bIns="0" lIns="0" spcFirstLastPara="1" rIns="0" wrap="square" tIns="0">
            <a:noAutofit/>
          </a:bodyPr>
          <a:lstStyle>
            <a:lvl1pPr indent="-304800" lvl="0" marL="457200" marR="0" rtl="0" algn="l">
              <a:lnSpc>
                <a:spcPct val="110000"/>
              </a:lnSpc>
              <a:spcBef>
                <a:spcPts val="600"/>
              </a:spcBef>
              <a:spcAft>
                <a:spcPts val="0"/>
              </a:spcAft>
              <a:buClr>
                <a:srgbClr val="1A3743"/>
              </a:buClr>
              <a:buSzPts val="1200"/>
              <a:buFont typeface="Arial"/>
              <a:buChar char="​"/>
              <a:defRPr b="0" i="0" sz="1200" u="none" cap="none" strike="noStrike">
                <a:solidFill>
                  <a:srgbClr val="1A3743"/>
                </a:solidFill>
                <a:latin typeface="Merriweather Sans Light"/>
                <a:ea typeface="Merriweather Sans Light"/>
                <a:cs typeface="Merriweather Sans Light"/>
                <a:sym typeface="Merriweather Sans Light"/>
              </a:defRPr>
            </a:lvl1pPr>
            <a:lvl2pPr indent="-304800" lvl="1" marL="914400" marR="0" rtl="0" algn="l">
              <a:lnSpc>
                <a:spcPct val="90000"/>
              </a:lnSpc>
              <a:spcBef>
                <a:spcPts val="300"/>
              </a:spcBef>
              <a:spcAft>
                <a:spcPts val="0"/>
              </a:spcAft>
              <a:buClr>
                <a:schemeClr val="dk2"/>
              </a:buClr>
              <a:buSzPts val="1200"/>
              <a:buFont typeface="Arial"/>
              <a:buChar char="•"/>
              <a:defRPr b="0" i="0" sz="1200" u="none" cap="none" strike="noStrike">
                <a:solidFill>
                  <a:srgbClr val="1A3743"/>
                </a:solidFill>
                <a:latin typeface="Merriweather Sans Light"/>
                <a:ea typeface="Merriweather Sans Light"/>
                <a:cs typeface="Merriweather Sans Light"/>
                <a:sym typeface="Merriweather Sans Light"/>
              </a:defRPr>
            </a:lvl2pPr>
            <a:lvl3pPr indent="-304800" lvl="2" marL="1371600" marR="0" rtl="0" algn="l">
              <a:lnSpc>
                <a:spcPct val="90000"/>
              </a:lnSpc>
              <a:spcBef>
                <a:spcPts val="300"/>
              </a:spcBef>
              <a:spcAft>
                <a:spcPts val="0"/>
              </a:spcAft>
              <a:buClr>
                <a:schemeClr val="dk2"/>
              </a:buClr>
              <a:buSzPts val="1200"/>
              <a:buFont typeface="Trebuchet MS"/>
              <a:buChar char="–"/>
              <a:defRPr b="0" i="0" sz="1200" u="none" cap="none" strike="noStrike">
                <a:solidFill>
                  <a:srgbClr val="1A3743"/>
                </a:solidFill>
                <a:latin typeface="Merriweather Sans Light"/>
                <a:ea typeface="Merriweather Sans Light"/>
                <a:cs typeface="Merriweather Sans Light"/>
                <a:sym typeface="Merriweather Sans Light"/>
              </a:defRPr>
            </a:lvl3pPr>
            <a:lvl4pPr indent="-330200" lvl="3" marL="1828800" marR="0" rtl="0" algn="l">
              <a:lnSpc>
                <a:spcPct val="110000"/>
              </a:lnSpc>
              <a:spcBef>
                <a:spcPts val="300"/>
              </a:spcBef>
              <a:spcAft>
                <a:spcPts val="0"/>
              </a:spcAft>
              <a:buClr>
                <a:schemeClr val="dk2"/>
              </a:buClr>
              <a:buSzPts val="1600"/>
              <a:buFont typeface="Arial"/>
              <a:buChar char="​"/>
              <a:defRPr b="0" i="0" sz="1600" u="none" cap="none" strike="noStrike">
                <a:solidFill>
                  <a:srgbClr val="1A3743"/>
                </a:solidFill>
                <a:latin typeface="Merriweather Sans Light"/>
                <a:ea typeface="Merriweather Sans Light"/>
                <a:cs typeface="Merriweather Sans Light"/>
                <a:sym typeface="Merriweather Sans Light"/>
              </a:defRPr>
            </a:lvl4pPr>
            <a:lvl5pPr indent="-330200" lvl="4" marL="2286000" marR="0" rtl="0" algn="l">
              <a:lnSpc>
                <a:spcPct val="100000"/>
              </a:lnSpc>
              <a:spcBef>
                <a:spcPts val="300"/>
              </a:spcBef>
              <a:spcAft>
                <a:spcPts val="0"/>
              </a:spcAft>
              <a:buClr>
                <a:srgbClr val="1A3743"/>
              </a:buClr>
              <a:buSzPts val="1600"/>
              <a:buFont typeface="Arial"/>
              <a:buChar char="​"/>
              <a:defRPr b="1" i="0" sz="1600" u="none" cap="none" strike="noStrike">
                <a:solidFill>
                  <a:srgbClr val="1A3743"/>
                </a:solidFill>
                <a:latin typeface="Trebuchet MS"/>
                <a:ea typeface="Trebuchet MS"/>
                <a:cs typeface="Trebuchet MS"/>
                <a:sym typeface="Trebuchet MS"/>
              </a:defRPr>
            </a:lvl5pPr>
            <a:lvl6pPr indent="-330200" lvl="5" marL="2743200" marR="0" rtl="0" algn="l">
              <a:lnSpc>
                <a:spcPct val="90000"/>
              </a:lnSpc>
              <a:spcBef>
                <a:spcPts val="300"/>
              </a:spcBef>
              <a:spcAft>
                <a:spcPts val="0"/>
              </a:spcAft>
              <a:buClr>
                <a:schemeClr val="dk2"/>
              </a:buClr>
              <a:buSzPts val="1600"/>
              <a:buFont typeface="Arial"/>
              <a:buChar char="•"/>
              <a:defRPr b="0" i="0" sz="1600" u="none" cap="none" strike="noStrike">
                <a:solidFill>
                  <a:srgbClr val="1A3743"/>
                </a:solidFill>
                <a:latin typeface="Merriweather Sans Light"/>
                <a:ea typeface="Merriweather Sans Light"/>
                <a:cs typeface="Merriweather Sans Light"/>
                <a:sym typeface="Merriweather Sans Light"/>
              </a:defRPr>
            </a:lvl6pPr>
            <a:lvl7pPr indent="-508000" lvl="6" marL="3200400" marR="0" rtl="0" algn="l">
              <a:lnSpc>
                <a:spcPct val="90000"/>
              </a:lnSpc>
              <a:spcBef>
                <a:spcPts val="900"/>
              </a:spcBef>
              <a:spcAft>
                <a:spcPts val="0"/>
              </a:spcAft>
              <a:buClr>
                <a:srgbClr val="1A3743"/>
              </a:buClr>
              <a:buSzPts val="4400"/>
              <a:buFont typeface="Arial"/>
              <a:buChar char="​"/>
              <a:defRPr b="1" i="0" sz="4400" u="none" cap="none" strike="noStrike">
                <a:solidFill>
                  <a:srgbClr val="1A3743"/>
                </a:solidFill>
                <a:latin typeface="Merriweather Sans"/>
                <a:ea typeface="Merriweather Sans"/>
                <a:cs typeface="Merriweather Sans"/>
                <a:sym typeface="Merriweather Sans"/>
              </a:defRPr>
            </a:lvl7pPr>
            <a:lvl8pPr indent="-571500" lvl="7" marL="3657600" marR="0" rtl="0" algn="l">
              <a:lnSpc>
                <a:spcPct val="90000"/>
              </a:lnSpc>
              <a:spcBef>
                <a:spcPts val="900"/>
              </a:spcBef>
              <a:spcAft>
                <a:spcPts val="0"/>
              </a:spcAft>
              <a:buClr>
                <a:srgbClr val="1A3743"/>
              </a:buClr>
              <a:buSzPts val="5400"/>
              <a:buFont typeface="Arial"/>
              <a:buChar char="​"/>
              <a:defRPr b="1" i="0" sz="5400" u="none" cap="none" strike="noStrike">
                <a:solidFill>
                  <a:srgbClr val="1A3743"/>
                </a:solidFill>
                <a:latin typeface="Merriweather Sans"/>
                <a:ea typeface="Merriweather Sans"/>
                <a:cs typeface="Merriweather Sans"/>
                <a:sym typeface="Merriweather Sans"/>
              </a:defRPr>
            </a:lvl8pPr>
            <a:lvl9pPr indent="-381000" lvl="8" marL="4114800" marR="0" rtl="0" algn="l">
              <a:lnSpc>
                <a:spcPct val="100000"/>
              </a:lnSpc>
              <a:spcBef>
                <a:spcPts val="0"/>
              </a:spcBef>
              <a:spcAft>
                <a:spcPts val="900"/>
              </a:spcAft>
              <a:buClr>
                <a:srgbClr val="1A3743"/>
              </a:buClr>
              <a:buSzPts val="2400"/>
              <a:buFont typeface="Arial"/>
              <a:buChar char="​"/>
              <a:defRPr b="0" i="1" sz="2400" u="none" cap="none" strike="noStrike">
                <a:solidFill>
                  <a:srgbClr val="1A3743"/>
                </a:solidFill>
                <a:latin typeface="Merriweather Sans Light"/>
                <a:ea typeface="Merriweather Sans Light"/>
                <a:cs typeface="Merriweather Sans Light"/>
                <a:sym typeface="Merriweather Sans Light"/>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mc:AlternateContent>
    <mc:Choice Requires="p14">
      <p:transition p14:dur="25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787"/>
        </a:solidFill>
      </p:bgPr>
    </p:bg>
    <p:spTree>
      <p:nvGrpSpPr>
        <p:cNvPr id="346" name="Shape 346"/>
        <p:cNvGrpSpPr/>
        <p:nvPr/>
      </p:nvGrpSpPr>
      <p:grpSpPr>
        <a:xfrm>
          <a:off x="0" y="0"/>
          <a:ext cx="0" cy="0"/>
          <a:chOff x="0" y="0"/>
          <a:chExt cx="0" cy="0"/>
        </a:xfrm>
      </p:grpSpPr>
      <p:pic>
        <p:nvPicPr>
          <p:cNvPr id="347" name="Google Shape;347;g357dea16005_1_426"/>
          <p:cNvPicPr preferRelativeResize="0"/>
          <p:nvPr/>
        </p:nvPicPr>
        <p:blipFill rotWithShape="1">
          <a:blip r:embed="rId1">
            <a:alphaModFix/>
          </a:blip>
          <a:srcRect b="0" l="0" r="0" t="0"/>
          <a:stretch/>
        </p:blipFill>
        <p:spPr>
          <a:xfrm>
            <a:off x="1588" y="1588"/>
            <a:ext cx="1588" cy="1588"/>
          </a:xfrm>
          <a:prstGeom prst="rect">
            <a:avLst/>
          </a:prstGeom>
          <a:noFill/>
          <a:ln>
            <a:noFill/>
          </a:ln>
        </p:spPr>
      </p:pic>
      <p:sp>
        <p:nvSpPr>
          <p:cNvPr id="348" name="Google Shape;348;g357dea16005_1_426"/>
          <p:cNvSpPr txBox="1"/>
          <p:nvPr>
            <p:ph idx="10" type="dt"/>
          </p:nvPr>
        </p:nvSpPr>
        <p:spPr>
          <a:xfrm>
            <a:off x="9677400" y="6405036"/>
            <a:ext cx="1482000" cy="153900"/>
          </a:xfrm>
          <a:prstGeom prst="rect">
            <a:avLst/>
          </a:prstGeom>
          <a:noFill/>
          <a:ln>
            <a:noFill/>
          </a:ln>
        </p:spPr>
        <p:txBody>
          <a:bodyPr anchorCtr="0" anchor="b" bIns="0" lIns="0" spcFirstLastPara="1" rIns="0" wrap="square" tIns="0">
            <a:noAutofit/>
          </a:bodyPr>
          <a:lstStyle>
            <a:lvl1pPr lvl="0" marR="0" algn="r">
              <a:lnSpc>
                <a:spcPct val="100000"/>
              </a:lnSpc>
              <a:spcBef>
                <a:spcPts val="0"/>
              </a:spcBef>
              <a:spcAft>
                <a:spcPts val="0"/>
              </a:spcAft>
              <a:buClr>
                <a:srgbClr val="000000"/>
              </a:buClr>
              <a:buSzPts val="1400"/>
              <a:buFont typeface="Arial"/>
              <a:buNone/>
              <a:defRPr b="0" i="0" sz="1000" u="none" cap="none" strike="noStrike">
                <a:solidFill>
                  <a:srgbClr val="7F7F7F"/>
                </a:solidFill>
                <a:latin typeface="Trebuchet MS"/>
                <a:ea typeface="Trebuchet MS"/>
                <a:cs typeface="Trebuchet MS"/>
                <a:sym typeface="Trebuchet MS"/>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349" name="Google Shape;349;g357dea16005_1_426"/>
          <p:cNvSpPr txBox="1"/>
          <p:nvPr/>
        </p:nvSpPr>
        <p:spPr>
          <a:xfrm>
            <a:off x="11167872" y="6405036"/>
            <a:ext cx="381000" cy="1539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7F7F7F"/>
              </a:buClr>
              <a:buSzPts val="1000"/>
              <a:buFont typeface="Trebuchet MS"/>
              <a:buNone/>
            </a:pPr>
            <a:fld id="{00000000-1234-1234-1234-123412341234}" type="slidenum">
              <a:rPr b="0" i="0" lang="en-US" sz="1000" u="none" cap="none" strike="noStrike">
                <a:solidFill>
                  <a:srgbClr val="7F7F7F"/>
                </a:solidFill>
                <a:latin typeface="Trebuchet MS"/>
                <a:ea typeface="Trebuchet MS"/>
                <a:cs typeface="Trebuchet MS"/>
                <a:sym typeface="Trebuchet MS"/>
              </a:rPr>
              <a:t>‹#›</a:t>
            </a:fld>
            <a:endParaRPr b="0" i="0" sz="1000" u="none" cap="none" strike="noStrike">
              <a:solidFill>
                <a:srgbClr val="7F7F7F"/>
              </a:solidFill>
              <a:latin typeface="Trebuchet MS"/>
              <a:ea typeface="Trebuchet MS"/>
              <a:cs typeface="Trebuchet MS"/>
              <a:sym typeface="Trebuchet MS"/>
            </a:endParaRPr>
          </a:p>
        </p:txBody>
      </p:sp>
      <p:sp>
        <p:nvSpPr>
          <p:cNvPr id="350" name="Google Shape;350;g357dea16005_1_426"/>
          <p:cNvSpPr txBox="1"/>
          <p:nvPr>
            <p:ph type="title"/>
          </p:nvPr>
        </p:nvSpPr>
        <p:spPr>
          <a:xfrm>
            <a:off x="630000" y="622800"/>
            <a:ext cx="10933500" cy="3324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2"/>
              </a:buClr>
              <a:buSzPts val="2400"/>
              <a:buFont typeface="Merriweather Sans Light"/>
              <a:buNone/>
              <a:defRPr b="0" i="0" sz="2400" u="none" cap="none" strike="noStrike">
                <a:solidFill>
                  <a:schemeClr val="dk2"/>
                </a:solidFill>
                <a:latin typeface="Merriweather Sans Light"/>
                <a:ea typeface="Merriweather Sans Light"/>
                <a:cs typeface="Merriweather Sans Light"/>
                <a:sym typeface="Merriweather Sans Light"/>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1" name="Google Shape;351;g357dea16005_1_426"/>
          <p:cNvSpPr txBox="1"/>
          <p:nvPr>
            <p:ph idx="1" type="body"/>
          </p:nvPr>
        </p:nvSpPr>
        <p:spPr>
          <a:xfrm>
            <a:off x="630000" y="1825625"/>
            <a:ext cx="10933500" cy="4351200"/>
          </a:xfrm>
          <a:prstGeom prst="rect">
            <a:avLst/>
          </a:prstGeom>
          <a:noFill/>
          <a:ln>
            <a:noFill/>
          </a:ln>
        </p:spPr>
        <p:txBody>
          <a:bodyPr anchorCtr="0" anchor="t" bIns="0" lIns="0" spcFirstLastPara="1" rIns="0" wrap="square" tIns="0">
            <a:noAutofit/>
          </a:bodyPr>
          <a:lstStyle>
            <a:lvl1pPr indent="-304800" lvl="0" marL="457200" marR="0" algn="l">
              <a:lnSpc>
                <a:spcPct val="110000"/>
              </a:lnSpc>
              <a:spcBef>
                <a:spcPts val="600"/>
              </a:spcBef>
              <a:spcAft>
                <a:spcPts val="0"/>
              </a:spcAft>
              <a:buClr>
                <a:srgbClr val="1A3743"/>
              </a:buClr>
              <a:buSzPts val="1200"/>
              <a:buFont typeface="Arial"/>
              <a:buChar char="​"/>
              <a:defRPr b="0" i="0" sz="1200" u="none" cap="none" strike="noStrike">
                <a:solidFill>
                  <a:srgbClr val="1A3743"/>
                </a:solidFill>
                <a:latin typeface="Merriweather Sans Light"/>
                <a:ea typeface="Merriweather Sans Light"/>
                <a:cs typeface="Merriweather Sans Light"/>
                <a:sym typeface="Merriweather Sans Light"/>
              </a:defRPr>
            </a:lvl1pPr>
            <a:lvl2pPr indent="-304800" lvl="1" marL="914400" marR="0" algn="l">
              <a:lnSpc>
                <a:spcPct val="90000"/>
              </a:lnSpc>
              <a:spcBef>
                <a:spcPts val="300"/>
              </a:spcBef>
              <a:spcAft>
                <a:spcPts val="0"/>
              </a:spcAft>
              <a:buClr>
                <a:schemeClr val="dk2"/>
              </a:buClr>
              <a:buSzPts val="1200"/>
              <a:buFont typeface="Arial"/>
              <a:buChar char="•"/>
              <a:defRPr b="0" i="0" sz="1200" u="none" cap="none" strike="noStrike">
                <a:solidFill>
                  <a:srgbClr val="1A3743"/>
                </a:solidFill>
                <a:latin typeface="Merriweather Sans Light"/>
                <a:ea typeface="Merriweather Sans Light"/>
                <a:cs typeface="Merriweather Sans Light"/>
                <a:sym typeface="Merriweather Sans Light"/>
              </a:defRPr>
            </a:lvl2pPr>
            <a:lvl3pPr indent="-304800" lvl="2" marL="1371600" marR="0" algn="l">
              <a:lnSpc>
                <a:spcPct val="90000"/>
              </a:lnSpc>
              <a:spcBef>
                <a:spcPts val="300"/>
              </a:spcBef>
              <a:spcAft>
                <a:spcPts val="0"/>
              </a:spcAft>
              <a:buClr>
                <a:schemeClr val="dk2"/>
              </a:buClr>
              <a:buSzPts val="1200"/>
              <a:buFont typeface="Trebuchet MS"/>
              <a:buChar char="–"/>
              <a:defRPr b="0" i="0" sz="1200" u="none" cap="none" strike="noStrike">
                <a:solidFill>
                  <a:srgbClr val="1A3743"/>
                </a:solidFill>
                <a:latin typeface="Merriweather Sans Light"/>
                <a:ea typeface="Merriweather Sans Light"/>
                <a:cs typeface="Merriweather Sans Light"/>
                <a:sym typeface="Merriweather Sans Light"/>
              </a:defRPr>
            </a:lvl3pPr>
            <a:lvl4pPr indent="-330200" lvl="3" marL="1828800" marR="0" algn="l">
              <a:lnSpc>
                <a:spcPct val="110000"/>
              </a:lnSpc>
              <a:spcBef>
                <a:spcPts val="300"/>
              </a:spcBef>
              <a:spcAft>
                <a:spcPts val="0"/>
              </a:spcAft>
              <a:buClr>
                <a:schemeClr val="dk2"/>
              </a:buClr>
              <a:buSzPts val="1600"/>
              <a:buFont typeface="Arial"/>
              <a:buChar char="​"/>
              <a:defRPr b="0" i="0" sz="1600" u="none" cap="none" strike="noStrike">
                <a:solidFill>
                  <a:srgbClr val="1A3743"/>
                </a:solidFill>
                <a:latin typeface="Merriweather Sans Light"/>
                <a:ea typeface="Merriweather Sans Light"/>
                <a:cs typeface="Merriweather Sans Light"/>
                <a:sym typeface="Merriweather Sans Light"/>
              </a:defRPr>
            </a:lvl4pPr>
            <a:lvl5pPr indent="-330200" lvl="4" marL="2286000" marR="0" algn="l">
              <a:lnSpc>
                <a:spcPct val="100000"/>
              </a:lnSpc>
              <a:spcBef>
                <a:spcPts val="300"/>
              </a:spcBef>
              <a:spcAft>
                <a:spcPts val="0"/>
              </a:spcAft>
              <a:buClr>
                <a:srgbClr val="1A3743"/>
              </a:buClr>
              <a:buSzPts val="1600"/>
              <a:buFont typeface="Arial"/>
              <a:buChar char="​"/>
              <a:defRPr b="1" i="0" sz="1600" u="none" cap="none" strike="noStrike">
                <a:solidFill>
                  <a:srgbClr val="1A3743"/>
                </a:solidFill>
                <a:latin typeface="Trebuchet MS"/>
                <a:ea typeface="Trebuchet MS"/>
                <a:cs typeface="Trebuchet MS"/>
                <a:sym typeface="Trebuchet MS"/>
              </a:defRPr>
            </a:lvl5pPr>
            <a:lvl6pPr indent="-330200" lvl="5" marL="2743200" marR="0" algn="l">
              <a:lnSpc>
                <a:spcPct val="90000"/>
              </a:lnSpc>
              <a:spcBef>
                <a:spcPts val="300"/>
              </a:spcBef>
              <a:spcAft>
                <a:spcPts val="0"/>
              </a:spcAft>
              <a:buClr>
                <a:schemeClr val="dk2"/>
              </a:buClr>
              <a:buSzPts val="1600"/>
              <a:buFont typeface="Arial"/>
              <a:buChar char="•"/>
              <a:defRPr b="0" i="0" sz="1600" u="none" cap="none" strike="noStrike">
                <a:solidFill>
                  <a:srgbClr val="1A3743"/>
                </a:solidFill>
                <a:latin typeface="Merriweather Sans Light"/>
                <a:ea typeface="Merriweather Sans Light"/>
                <a:cs typeface="Merriweather Sans Light"/>
                <a:sym typeface="Merriweather Sans Light"/>
              </a:defRPr>
            </a:lvl6pPr>
            <a:lvl7pPr indent="-508000" lvl="6" marL="3200400" marR="0" algn="l">
              <a:lnSpc>
                <a:spcPct val="90000"/>
              </a:lnSpc>
              <a:spcBef>
                <a:spcPts val="900"/>
              </a:spcBef>
              <a:spcAft>
                <a:spcPts val="0"/>
              </a:spcAft>
              <a:buClr>
                <a:srgbClr val="1A3743"/>
              </a:buClr>
              <a:buSzPts val="4400"/>
              <a:buFont typeface="Arial"/>
              <a:buChar char="​"/>
              <a:defRPr b="1" i="0" sz="4400" u="none" cap="none" strike="noStrike">
                <a:solidFill>
                  <a:srgbClr val="1A3743"/>
                </a:solidFill>
                <a:latin typeface="Merriweather Sans"/>
                <a:ea typeface="Merriweather Sans"/>
                <a:cs typeface="Merriweather Sans"/>
                <a:sym typeface="Merriweather Sans"/>
              </a:defRPr>
            </a:lvl7pPr>
            <a:lvl8pPr indent="-571500" lvl="7" marL="3657600" marR="0" algn="l">
              <a:lnSpc>
                <a:spcPct val="90000"/>
              </a:lnSpc>
              <a:spcBef>
                <a:spcPts val="900"/>
              </a:spcBef>
              <a:spcAft>
                <a:spcPts val="0"/>
              </a:spcAft>
              <a:buClr>
                <a:srgbClr val="1A3743"/>
              </a:buClr>
              <a:buSzPts val="5400"/>
              <a:buFont typeface="Arial"/>
              <a:buChar char="​"/>
              <a:defRPr b="1" i="0" sz="5400" u="none" cap="none" strike="noStrike">
                <a:solidFill>
                  <a:srgbClr val="1A3743"/>
                </a:solidFill>
                <a:latin typeface="Merriweather Sans"/>
                <a:ea typeface="Merriweather Sans"/>
                <a:cs typeface="Merriweather Sans"/>
                <a:sym typeface="Merriweather Sans"/>
              </a:defRPr>
            </a:lvl8pPr>
            <a:lvl9pPr indent="-381000" lvl="8" marL="4114800" marR="0" algn="l">
              <a:lnSpc>
                <a:spcPct val="100000"/>
              </a:lnSpc>
              <a:spcBef>
                <a:spcPts val="0"/>
              </a:spcBef>
              <a:spcAft>
                <a:spcPts val="900"/>
              </a:spcAft>
              <a:buClr>
                <a:srgbClr val="1A3743"/>
              </a:buClr>
              <a:buSzPts val="2400"/>
              <a:buFont typeface="Arial"/>
              <a:buChar char="​"/>
              <a:defRPr b="0" i="1" sz="2400" u="none" cap="none" strike="noStrike">
                <a:solidFill>
                  <a:srgbClr val="1A3743"/>
                </a:solidFill>
                <a:latin typeface="Merriweather Sans Light"/>
                <a:ea typeface="Merriweather Sans Light"/>
                <a:cs typeface="Merriweather Sans Light"/>
                <a:sym typeface="Merriweather Sans Light"/>
              </a:defRPr>
            </a:lvl9pPr>
          </a:lstStyle>
          <a:p/>
        </p:txBody>
      </p:sp>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 id="2147483725" r:id="rId37"/>
    <p:sldLayoutId id="2147483726" r:id="rId38"/>
    <p:sldLayoutId id="2147483727" r:id="rId39"/>
    <p:sldLayoutId id="2147483728" r:id="rId40"/>
    <p:sldLayoutId id="2147483729" r:id="rId41"/>
  </p:sldLayoutIdLst>
  <mc:AlternateContent>
    <mc:Choice Requires="p14">
      <p:transition p14:dur="25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9.xml"/><Relationship Id="rId3" Type="http://schemas.openxmlformats.org/officeDocument/2006/relationships/image" Target="../media/image4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landvorteil.org/verbundvorhaben/liona-forschungsprojekt/" TargetMode="External"/><Relationship Id="rId4" Type="http://schemas.openxmlformats.org/officeDocument/2006/relationships/image" Target="../media/image23.png"/><Relationship Id="rId5" Type="http://schemas.openxmlformats.org/officeDocument/2006/relationships/image" Target="../media/image3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0.jp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neuland21.de/wp-content/uploads/2025/05/2025-publikation-liona-innovation-staerken-regionen-staerken.pdf" TargetMode="External"/><Relationship Id="rId4" Type="http://schemas.openxmlformats.org/officeDocument/2006/relationships/image" Target="../media/image45.jpg"/><Relationship Id="rId5" Type="http://schemas.openxmlformats.org/officeDocument/2006/relationships/hyperlink" Target="https://neuland21.de/projekte/liona-laendliche-innovationsoekosysteme-nachhaltig-gestalten/" TargetMode="External"/><Relationship Id="rId6" Type="http://schemas.openxmlformats.org/officeDocument/2006/relationships/hyperlink" Target="https://neuland21.de/projekte/liona-laendliche-innovationsoekosysteme-nachhaltig-gestalten/" TargetMode="External"/><Relationship Id="rId7" Type="http://schemas.openxmlformats.org/officeDocument/2006/relationships/hyperlink" Target="https://neuland21.de/wp-content/uploads/2025/05/2025-publikation-liona-innovation-staerken-regionen-staerken.pdf" TargetMode="External"/><Relationship Id="rId8" Type="http://schemas.openxmlformats.org/officeDocument/2006/relationships/hyperlink" Target="https://neuland21.de/wp-content/uploads/2025/05/2025-publikation-liona-innovation-staerken-regionen-staerken.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3.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
          <p:cNvSpPr txBox="1"/>
          <p:nvPr>
            <p:ph idx="1" type="body"/>
          </p:nvPr>
        </p:nvSpPr>
        <p:spPr>
          <a:xfrm>
            <a:off x="4267199" y="6295945"/>
            <a:ext cx="7357473" cy="125876"/>
          </a:xfrm>
          <a:prstGeom prst="rect">
            <a:avLst/>
          </a:prstGeom>
          <a:noFill/>
          <a:ln>
            <a:noFill/>
          </a:ln>
        </p:spPr>
        <p:txBody>
          <a:bodyPr anchorCtr="0" anchor="ctr" bIns="0" lIns="0" spcFirstLastPara="1" rIns="0" wrap="square" tIns="0">
            <a:noAutofit/>
          </a:bodyPr>
          <a:lstStyle/>
          <a:p>
            <a:pPr indent="-228600" lvl="0" marL="457200" rtl="0" algn="l">
              <a:lnSpc>
                <a:spcPct val="110000"/>
              </a:lnSpc>
              <a:spcBef>
                <a:spcPts val="600"/>
              </a:spcBef>
              <a:spcAft>
                <a:spcPts val="0"/>
              </a:spcAft>
              <a:buClr>
                <a:srgbClr val="1A3743"/>
              </a:buClr>
              <a:buSzPts val="1200"/>
              <a:buNone/>
            </a:pPr>
            <a:r>
              <a:rPr i="0" lang="en-US">
                <a:latin typeface="Roboto"/>
                <a:ea typeface="Roboto"/>
                <a:cs typeface="Roboto"/>
                <a:sym typeface="Roboto"/>
              </a:rPr>
              <a:t>Dr. Verena Meyer, Leuphana Universität Lüneburg, Anna Momburg und Nina Zerche, neuland21 e.V.</a:t>
            </a:r>
            <a:endParaRPr i="0">
              <a:latin typeface="Roboto"/>
              <a:ea typeface="Roboto"/>
              <a:cs typeface="Roboto"/>
              <a:sym typeface="Roboto"/>
            </a:endParaRPr>
          </a:p>
          <a:p>
            <a:pPr indent="-228600" lvl="0" marL="457200" rtl="0" algn="l">
              <a:lnSpc>
                <a:spcPct val="110000"/>
              </a:lnSpc>
              <a:spcBef>
                <a:spcPts val="600"/>
              </a:spcBef>
              <a:spcAft>
                <a:spcPts val="0"/>
              </a:spcAft>
              <a:buClr>
                <a:srgbClr val="1A3743"/>
              </a:buClr>
              <a:buSzPts val="1200"/>
              <a:buNone/>
            </a:pPr>
            <a:r>
              <a:t/>
            </a:r>
            <a:endParaRPr/>
          </a:p>
        </p:txBody>
      </p:sp>
      <p:sp>
        <p:nvSpPr>
          <p:cNvPr id="687" name="Google Shape;687;p1"/>
          <p:cNvSpPr txBox="1"/>
          <p:nvPr>
            <p:ph type="ctrTitle"/>
          </p:nvPr>
        </p:nvSpPr>
        <p:spPr>
          <a:xfrm>
            <a:off x="4755872" y="2352097"/>
            <a:ext cx="6868800" cy="141434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5400"/>
              <a:buNone/>
            </a:pPr>
            <a:r>
              <a:rPr b="1" lang="en-US" sz="3200">
                <a:solidFill>
                  <a:schemeClr val="lt1"/>
                </a:solidFill>
                <a:latin typeface="Roboto"/>
                <a:ea typeface="Roboto"/>
                <a:cs typeface="Roboto"/>
                <a:sym typeface="Roboto"/>
              </a:rPr>
              <a:t>Gemeinsam Innovation </a:t>
            </a:r>
            <a:r>
              <a:rPr lang="en-US" sz="3200">
                <a:latin typeface="Roboto"/>
                <a:ea typeface="Roboto"/>
                <a:cs typeface="Roboto"/>
                <a:sym typeface="Roboto"/>
              </a:rPr>
              <a:t>gestalten – wie ländliche Regionen Vorreiter werden können</a:t>
            </a:r>
            <a:endParaRPr sz="3200"/>
          </a:p>
        </p:txBody>
      </p:sp>
      <p:sp>
        <p:nvSpPr>
          <p:cNvPr id="688" name="Google Shape;688;p1"/>
          <p:cNvSpPr txBox="1"/>
          <p:nvPr>
            <p:ph idx="2" type="subTitle"/>
          </p:nvPr>
        </p:nvSpPr>
        <p:spPr>
          <a:xfrm>
            <a:off x="4755872" y="4076198"/>
            <a:ext cx="6868800" cy="1386780"/>
          </a:xfrm>
          <a:prstGeom prst="rect">
            <a:avLst/>
          </a:prstGeom>
          <a:noFill/>
          <a:ln>
            <a:noFill/>
          </a:ln>
        </p:spPr>
        <p:txBody>
          <a:bodyPr anchorCtr="0" anchor="t" bIns="0" lIns="0" spcFirstLastPara="1" rIns="0" wrap="square" tIns="0">
            <a:noAutofit/>
          </a:bodyPr>
          <a:lstStyle/>
          <a:p>
            <a:pPr indent="-304800" lvl="0" marL="457200" rtl="0" algn="l">
              <a:lnSpc>
                <a:spcPct val="110000"/>
              </a:lnSpc>
              <a:spcBef>
                <a:spcPts val="600"/>
              </a:spcBef>
              <a:spcAft>
                <a:spcPts val="0"/>
              </a:spcAft>
              <a:buClr>
                <a:srgbClr val="1A3743"/>
              </a:buClr>
              <a:buSzPts val="2400"/>
              <a:buNone/>
            </a:pPr>
            <a:r>
              <a:rPr lang="en-US" sz="1800">
                <a:solidFill>
                  <a:schemeClr val="lt1"/>
                </a:solidFill>
                <a:latin typeface="Roboto"/>
                <a:ea typeface="Roboto"/>
                <a:cs typeface="Roboto"/>
                <a:sym typeface="Roboto"/>
              </a:rPr>
              <a:t>Abschlussveranstaltung </a:t>
            </a:r>
            <a:r>
              <a:rPr lang="en-US" sz="1800">
                <a:solidFill>
                  <a:schemeClr val="lt1"/>
                </a:solidFill>
                <a:latin typeface="Roboto"/>
                <a:ea typeface="Roboto"/>
                <a:cs typeface="Roboto"/>
                <a:sym typeface="Roboto"/>
              </a:rPr>
              <a:t>des Landvorteil-Forschungsprojekts </a:t>
            </a:r>
            <a:endParaRPr/>
          </a:p>
          <a:p>
            <a:pPr indent="-304800" lvl="0" marL="457200" rtl="0" algn="l">
              <a:lnSpc>
                <a:spcPct val="110000"/>
              </a:lnSpc>
              <a:spcBef>
                <a:spcPts val="600"/>
              </a:spcBef>
              <a:spcAft>
                <a:spcPts val="0"/>
              </a:spcAft>
              <a:buClr>
                <a:srgbClr val="1A3743"/>
              </a:buClr>
              <a:buSzPts val="2400"/>
              <a:buNone/>
            </a:pPr>
            <a:r>
              <a:rPr lang="en-US" sz="1800">
                <a:solidFill>
                  <a:schemeClr val="lt1"/>
                </a:solidFill>
                <a:latin typeface="Roboto"/>
                <a:ea typeface="Roboto"/>
                <a:cs typeface="Roboto"/>
                <a:sym typeface="Roboto"/>
              </a:rPr>
              <a:t>“Ländliche Innovationsökosysteme nachhaltig gestalten” (LIONA)</a:t>
            </a:r>
            <a:endParaRPr sz="1800">
              <a:solidFill>
                <a:schemeClr val="lt1"/>
              </a:solidFill>
              <a:latin typeface="Roboto"/>
              <a:ea typeface="Roboto"/>
              <a:cs typeface="Roboto"/>
              <a:sym typeface="Roboto"/>
            </a:endParaRPr>
          </a:p>
        </p:txBody>
      </p:sp>
    </p:spTree>
  </p:cSld>
  <p:clrMapOvr>
    <a:masterClrMapping/>
  </p:clrMapOvr>
  <mc:AlternateContent>
    <mc:Choice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6"/>
          <p:cNvSpPr txBox="1"/>
          <p:nvPr/>
        </p:nvSpPr>
        <p:spPr>
          <a:xfrm>
            <a:off x="2942252" y="3429000"/>
            <a:ext cx="6307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chemeClr val="accent1"/>
                </a:solidFill>
                <a:latin typeface="Roboto"/>
                <a:ea typeface="Roboto"/>
                <a:cs typeface="Roboto"/>
                <a:sym typeface="Roboto"/>
              </a:rPr>
              <a:t>D</a:t>
            </a:r>
            <a:r>
              <a:rPr b="1" lang="en-US" sz="3200">
                <a:solidFill>
                  <a:schemeClr val="accent1"/>
                </a:solidFill>
                <a:latin typeface="Roboto"/>
                <a:ea typeface="Roboto"/>
                <a:cs typeface="Roboto"/>
                <a:sym typeface="Roboto"/>
                <a:extLst>
                  <a:ext uri="http://customooxmlschemas.google.com/">
                    <go:slidesCustomData xmlns:go="http://customooxmlschemas.google.com/" textRoundtripDataId="27"/>
                  </a:ext>
                </a:extLst>
              </a:rPr>
              <a:t>ie 5 wichtigsten Erfolgsfaktoren</a:t>
            </a:r>
            <a:endParaRPr i="0" sz="1400" u="none" cap="none" strike="noStrike">
              <a:solidFill>
                <a:schemeClr val="accent1"/>
              </a:solidFill>
              <a:latin typeface="Roboto"/>
              <a:ea typeface="Roboto"/>
              <a:cs typeface="Roboto"/>
              <a:sym typeface="Roboto"/>
            </a:endParaRPr>
          </a:p>
        </p:txBody>
      </p:sp>
    </p:spTree>
  </p:cSld>
  <p:clrMapOvr>
    <a:masterClrMapping/>
  </p:clrMapOvr>
  <mc:AlternateContent>
    <mc:Choice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g33eb10c08f7_3_28"/>
          <p:cNvSpPr txBox="1"/>
          <p:nvPr>
            <p:ph type="title"/>
          </p:nvPr>
        </p:nvSpPr>
        <p:spPr>
          <a:xfrm>
            <a:off x="548650" y="914400"/>
            <a:ext cx="3127800" cy="561900"/>
          </a:xfrm>
          <a:prstGeom prst="rect">
            <a:avLst/>
          </a:prstGeom>
          <a:noFill/>
          <a:ln>
            <a:noFill/>
          </a:ln>
        </p:spPr>
        <p:txBody>
          <a:bodyPr anchorCtr="0" anchor="ctr" bIns="0" lIns="0" spcFirstLastPara="1" rIns="0" wrap="square" tIns="0">
            <a:noAutofit/>
          </a:bodyPr>
          <a:lstStyle/>
          <a:p>
            <a:pPr indent="0" lvl="0" marL="0" rtl="0" algn="r">
              <a:lnSpc>
                <a:spcPct val="90000"/>
              </a:lnSpc>
              <a:spcBef>
                <a:spcPts val="0"/>
              </a:spcBef>
              <a:spcAft>
                <a:spcPts val="0"/>
              </a:spcAft>
              <a:buSzPts val="2400"/>
              <a:buNone/>
            </a:pPr>
            <a:r>
              <a:rPr lang="en-US" sz="3200">
                <a:latin typeface="Roboto"/>
                <a:ea typeface="Roboto"/>
                <a:cs typeface="Roboto"/>
                <a:sym typeface="Roboto"/>
              </a:rPr>
              <a:t>Erfolgsfaktor #1</a:t>
            </a:r>
            <a:endParaRPr sz="3200">
              <a:latin typeface="Roboto"/>
              <a:ea typeface="Roboto"/>
              <a:cs typeface="Roboto"/>
              <a:sym typeface="Roboto"/>
            </a:endParaRPr>
          </a:p>
        </p:txBody>
      </p:sp>
      <p:sp>
        <p:nvSpPr>
          <p:cNvPr id="755" name="Google Shape;755;g33eb10c08f7_3_28"/>
          <p:cNvSpPr txBox="1"/>
          <p:nvPr/>
        </p:nvSpPr>
        <p:spPr>
          <a:xfrm>
            <a:off x="4572000" y="914400"/>
            <a:ext cx="6807000" cy="29076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0"/>
              </a:spcAft>
              <a:buNone/>
            </a:pPr>
            <a:r>
              <a:rPr b="1" lang="en-US" sz="1800">
                <a:solidFill>
                  <a:srgbClr val="062938"/>
                </a:solidFill>
                <a:latin typeface="Roboto"/>
                <a:ea typeface="Roboto"/>
                <a:cs typeface="Roboto"/>
                <a:sym typeface="Roboto"/>
              </a:rPr>
              <a:t>Entwicklungsimpulse von innen und außen</a:t>
            </a:r>
            <a:endParaRPr b="1" sz="1800">
              <a:solidFill>
                <a:srgbClr val="062938"/>
              </a:solidFill>
              <a:latin typeface="Roboto"/>
              <a:ea typeface="Roboto"/>
              <a:cs typeface="Roboto"/>
              <a:sym typeface="Roboto"/>
            </a:endParaRPr>
          </a:p>
          <a:p>
            <a:pPr indent="-342900" lvl="0" marL="457200" marR="0" rtl="0" algn="l">
              <a:lnSpc>
                <a:spcPct val="115000"/>
              </a:lnSpc>
              <a:spcBef>
                <a:spcPts val="600"/>
              </a:spcBef>
              <a:spcAft>
                <a:spcPts val="0"/>
              </a:spcAft>
              <a:buClr>
                <a:srgbClr val="062938"/>
              </a:buClr>
              <a:buSzPts val="1800"/>
              <a:buFont typeface="Roboto"/>
              <a:buChar char="●"/>
            </a:pPr>
            <a:r>
              <a:rPr lang="en-US" sz="1800">
                <a:solidFill>
                  <a:srgbClr val="062938"/>
                </a:solidFill>
                <a:latin typeface="Roboto"/>
                <a:ea typeface="Roboto"/>
                <a:cs typeface="Roboto"/>
                <a:sym typeface="Roboto"/>
              </a:rPr>
              <a:t>Innovationsimpulse können sowohl von innen als auch von außen kommen – meistens ist es ein Wechselspiel.</a:t>
            </a:r>
            <a:endParaRPr sz="1800">
              <a:solidFill>
                <a:srgbClr val="062938"/>
              </a:solidFill>
              <a:latin typeface="Roboto"/>
              <a:ea typeface="Roboto"/>
              <a:cs typeface="Roboto"/>
              <a:sym typeface="Roboto"/>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rPr>
              <a:t>→ </a:t>
            </a:r>
            <a:r>
              <a:rPr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28"/>
                  </a:ext>
                </a:extLst>
              </a:rPr>
              <a:t>Projektinitiativen</a:t>
            </a:r>
            <a:r>
              <a:rPr b="0"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29"/>
                  </a:ext>
                </a:extLst>
              </a:rPr>
              <a:t> </a:t>
            </a:r>
            <a:r>
              <a:rPr lang="en-US" sz="1800">
                <a:solidFill>
                  <a:srgbClr val="062938"/>
                </a:solidFill>
                <a:latin typeface="Roboto"/>
                <a:ea typeface="Roboto"/>
                <a:cs typeface="Roboto"/>
                <a:sym typeface="Roboto"/>
                <a:extLst>
                  <a:ext uri="http://customooxmlschemas.google.com/">
                    <go:slidesCustomData xmlns:go="http://customooxmlschemas.google.com/" textRoundtripDataId="30"/>
                  </a:ext>
                </a:extLst>
              </a:rPr>
              <a:t>als Initialzündungen</a:t>
            </a:r>
            <a:endParaRPr b="0" i="0"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31"/>
                </a:ext>
              </a:extLst>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rPr>
              <a:t>→ Überregionale wirtschaftliche, politische und regulatorische Dynamiken als Katalysatoren</a:t>
            </a:r>
            <a:endParaRPr sz="1800">
              <a:solidFill>
                <a:srgbClr val="062938"/>
              </a:solidFill>
              <a:latin typeface="Roboto"/>
              <a:ea typeface="Roboto"/>
              <a:cs typeface="Roboto"/>
              <a:sym typeface="Roboto"/>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rPr>
              <a:t>→ Strukturen und Strategien zur Förderung von Netzwerken sowie personelle sowie finanzielle Ressourcen</a:t>
            </a:r>
            <a:endParaRPr sz="1800">
              <a:latin typeface="Roboto"/>
              <a:ea typeface="Roboto"/>
              <a:cs typeface="Roboto"/>
              <a:sym typeface="Roboto"/>
            </a:endParaRPr>
          </a:p>
        </p:txBody>
      </p:sp>
      <p:pic>
        <p:nvPicPr>
          <p:cNvPr id="756" name="Google Shape;756;g33eb10c08f7_3_28" title="Kopie von H2Core(7).jpeg"/>
          <p:cNvPicPr preferRelativeResize="0"/>
          <p:nvPr/>
        </p:nvPicPr>
        <p:blipFill rotWithShape="1">
          <a:blip r:embed="rId3">
            <a:alphaModFix/>
          </a:blip>
          <a:srcRect b="7563" l="0" r="0" t="9227"/>
          <a:stretch/>
        </p:blipFill>
        <p:spPr>
          <a:xfrm>
            <a:off x="273926" y="2081225"/>
            <a:ext cx="4083928" cy="4531052"/>
          </a:xfrm>
          <a:prstGeom prst="rect">
            <a:avLst/>
          </a:prstGeom>
          <a:noFill/>
          <a:ln>
            <a:noFill/>
          </a:ln>
        </p:spPr>
      </p:pic>
      <p:sp>
        <p:nvSpPr>
          <p:cNvPr id="757" name="Google Shape;757;g33eb10c08f7_3_28"/>
          <p:cNvSpPr/>
          <p:nvPr/>
        </p:nvSpPr>
        <p:spPr>
          <a:xfrm>
            <a:off x="3982075" y="4176900"/>
            <a:ext cx="7581300" cy="2138100"/>
          </a:xfrm>
          <a:prstGeom prst="wedgeRectCallout">
            <a:avLst>
              <a:gd fmla="val -2820" name="adj1"/>
              <a:gd fmla="val 60266" name="adj2"/>
            </a:avLst>
          </a:prstGeom>
          <a:solidFill>
            <a:srgbClr val="00A2B0">
              <a:alpha val="60759"/>
            </a:srgbClr>
          </a:solidFill>
          <a:ln>
            <a:noFill/>
          </a:ln>
        </p:spPr>
        <p:txBody>
          <a:bodyPr anchorCtr="0" anchor="ctr" bIns="91425" lIns="91425" spcFirstLastPara="1" rIns="91425" wrap="square" tIns="91425">
            <a:noAutofit/>
          </a:bodyPr>
          <a:lstStyle/>
          <a:p>
            <a:pPr indent="0" lvl="0" marL="800100" rtl="0" algn="l">
              <a:lnSpc>
                <a:spcPct val="115000"/>
              </a:lnSpc>
              <a:spcBef>
                <a:spcPts val="1200"/>
              </a:spcBef>
              <a:spcAft>
                <a:spcPts val="1000"/>
              </a:spcAft>
              <a:buNone/>
            </a:pPr>
            <a:r>
              <a:rPr i="1" lang="en-US" sz="1800">
                <a:solidFill>
                  <a:schemeClr val="lt1"/>
                </a:solidFill>
                <a:latin typeface="Roboto"/>
                <a:ea typeface="Roboto"/>
                <a:cs typeface="Roboto"/>
                <a:sym typeface="Roboto"/>
              </a:rPr>
              <a:t>„ENTREE100 war eine Projektskizze, die wir abgegeben haben im Rahmen von Kopernikus – Projekte der Energiewende. Aber da sind wir nicht ausgewählt worden. [...] Und wir haben dann gedacht ‚Egal, wir machen weiter‘. [...] Und so ist ENTREE100 bestehen geblieben. Nicht mehr als Projekt, sondern eigentlich Gesamtprojekt, Initiative und Netzwerk.“ (4/Heide) </a:t>
            </a:r>
            <a:endParaRPr i="1">
              <a:solidFill>
                <a:schemeClr val="lt1"/>
              </a:solidFill>
              <a:latin typeface="Merriweather Sans Light"/>
              <a:ea typeface="Merriweather Sans Light"/>
              <a:cs typeface="Merriweather Sans Light"/>
              <a:sym typeface="Merriweather Sa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9"/>
          <p:cNvSpPr txBox="1"/>
          <p:nvPr>
            <p:ph type="title"/>
          </p:nvPr>
        </p:nvSpPr>
        <p:spPr>
          <a:xfrm>
            <a:off x="548650" y="914400"/>
            <a:ext cx="3127800" cy="561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2400"/>
              <a:buNone/>
            </a:pPr>
            <a:r>
              <a:rPr lang="en-US"/>
              <a:t> </a:t>
            </a:r>
            <a:r>
              <a:rPr lang="en-US" sz="3200">
                <a:latin typeface="Roboto"/>
                <a:ea typeface="Roboto"/>
                <a:cs typeface="Roboto"/>
                <a:sym typeface="Roboto"/>
              </a:rPr>
              <a:t>Erfolgsfaktor #2</a:t>
            </a:r>
            <a:r>
              <a:rPr lang="en-US" sz="3200">
                <a:latin typeface="Roboto"/>
                <a:ea typeface="Roboto"/>
                <a:cs typeface="Roboto"/>
                <a:sym typeface="Roboto"/>
              </a:rPr>
              <a:t> </a:t>
            </a:r>
            <a:endParaRPr>
              <a:latin typeface="Roboto"/>
              <a:ea typeface="Roboto"/>
              <a:cs typeface="Roboto"/>
              <a:sym typeface="Roboto"/>
            </a:endParaRPr>
          </a:p>
        </p:txBody>
      </p:sp>
      <p:sp>
        <p:nvSpPr>
          <p:cNvPr id="763" name="Google Shape;763;p9"/>
          <p:cNvSpPr txBox="1"/>
          <p:nvPr/>
        </p:nvSpPr>
        <p:spPr>
          <a:xfrm>
            <a:off x="4572000" y="914400"/>
            <a:ext cx="6969000" cy="2665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200"/>
              </a:spcBef>
              <a:spcAft>
                <a:spcPts val="0"/>
              </a:spcAft>
              <a:buClr>
                <a:srgbClr val="000000"/>
              </a:buClr>
              <a:buSzPts val="1800"/>
              <a:buFont typeface="Arial"/>
              <a:buNone/>
            </a:pPr>
            <a:r>
              <a:rPr b="1" lang="en-US" sz="1800">
                <a:solidFill>
                  <a:srgbClr val="062938"/>
                </a:solidFill>
                <a:latin typeface="Roboto"/>
                <a:ea typeface="Roboto"/>
                <a:cs typeface="Roboto"/>
                <a:sym typeface="Roboto"/>
              </a:rPr>
              <a:t>Aktive </a:t>
            </a:r>
            <a:r>
              <a:rPr b="1"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32"/>
                  </a:ext>
                </a:extLst>
              </a:rPr>
              <a:t>A</a:t>
            </a:r>
            <a:r>
              <a:rPr b="1"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33"/>
                  </a:ext>
                </a:extLst>
              </a:rPr>
              <a:t>nker-Organisationen</a:t>
            </a:r>
            <a:endParaRPr b="0" i="0" sz="1800" u="none" cap="none" strike="noStrike">
              <a:solidFill>
                <a:srgbClr val="062938"/>
              </a:solidFill>
              <a:latin typeface="Roboto"/>
              <a:ea typeface="Roboto"/>
              <a:cs typeface="Roboto"/>
              <a:sym typeface="Roboto"/>
            </a:endParaRPr>
          </a:p>
          <a:p>
            <a:pPr indent="-342900" lvl="0" marL="457200" marR="0" rtl="0" algn="l">
              <a:lnSpc>
                <a:spcPct val="115000"/>
              </a:lnSpc>
              <a:spcBef>
                <a:spcPts val="600"/>
              </a:spcBef>
              <a:spcAft>
                <a:spcPts val="0"/>
              </a:spcAft>
              <a:buClr>
                <a:srgbClr val="062938"/>
              </a:buClr>
              <a:buSzPts val="1800"/>
              <a:buFont typeface="Roboto"/>
              <a:buChar char="●"/>
            </a:pPr>
            <a:r>
              <a:rPr lang="en-US" sz="1800">
                <a:solidFill>
                  <a:srgbClr val="062938"/>
                </a:solidFill>
                <a:latin typeface="Roboto"/>
                <a:ea typeface="Roboto"/>
                <a:cs typeface="Roboto"/>
                <a:sym typeface="Roboto"/>
              </a:rPr>
              <a:t>Zentrale Rolle beim Aufbau und bei der Entwicklung ländlicher Innovationsökosysteme</a:t>
            </a:r>
            <a:endParaRPr sz="1800">
              <a:solidFill>
                <a:srgbClr val="062938"/>
              </a:solidFill>
              <a:latin typeface="Roboto"/>
              <a:ea typeface="Roboto"/>
              <a:cs typeface="Roboto"/>
              <a:sym typeface="Roboto"/>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rPr>
              <a:t>→ Können </a:t>
            </a:r>
            <a:r>
              <a:rPr i="0" lang="en-US" sz="1800" u="none" cap="none" strike="noStrike">
                <a:solidFill>
                  <a:srgbClr val="062938"/>
                </a:solidFill>
                <a:latin typeface="Roboto"/>
                <a:ea typeface="Roboto"/>
                <a:cs typeface="Roboto"/>
                <a:sym typeface="Roboto"/>
              </a:rPr>
              <a:t>soziale Innovationen sein</a:t>
            </a:r>
            <a:endParaRPr sz="1800">
              <a:solidFill>
                <a:srgbClr val="062938"/>
              </a:solidFill>
              <a:latin typeface="Roboto"/>
              <a:ea typeface="Roboto"/>
              <a:cs typeface="Roboto"/>
              <a:sym typeface="Roboto"/>
            </a:endParaRPr>
          </a:p>
          <a:p>
            <a:pPr indent="0" lvl="0" marL="457200" rtl="0" algn="l">
              <a:lnSpc>
                <a:spcPct val="115000"/>
              </a:lnSpc>
              <a:spcBef>
                <a:spcPts val="600"/>
              </a:spcBef>
              <a:spcAft>
                <a:spcPts val="0"/>
              </a:spcAft>
              <a:buNone/>
            </a:pPr>
            <a:r>
              <a:rPr lang="en-US" sz="1800">
                <a:solidFill>
                  <a:srgbClr val="062938"/>
                </a:solidFill>
                <a:latin typeface="Roboto"/>
                <a:ea typeface="Roboto"/>
                <a:cs typeface="Roboto"/>
                <a:sym typeface="Roboto"/>
              </a:rPr>
              <a:t>→ Koordination, Management, Vernetzung regionaler Akteure</a:t>
            </a:r>
            <a:endParaRPr sz="1800">
              <a:solidFill>
                <a:srgbClr val="062938"/>
              </a:solidFill>
              <a:latin typeface="Roboto"/>
              <a:ea typeface="Roboto"/>
              <a:cs typeface="Roboto"/>
              <a:sym typeface="Roboto"/>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rPr>
              <a:t>→ Wichtige</a:t>
            </a:r>
            <a:r>
              <a:rPr i="0" lang="en-US" sz="1800" u="none" cap="none" strike="noStrike">
                <a:solidFill>
                  <a:srgbClr val="062938"/>
                </a:solidFill>
                <a:latin typeface="Roboto"/>
                <a:ea typeface="Roboto"/>
                <a:cs typeface="Roboto"/>
                <a:sym typeface="Roboto"/>
              </a:rPr>
              <a:t> Innovationsträger und Impulsgeber</a:t>
            </a:r>
            <a:endParaRPr sz="1800">
              <a:solidFill>
                <a:srgbClr val="062938"/>
              </a:solidFill>
              <a:latin typeface="Roboto"/>
              <a:ea typeface="Roboto"/>
              <a:cs typeface="Roboto"/>
              <a:sym typeface="Roboto"/>
            </a:endParaRPr>
          </a:p>
          <a:p>
            <a:pPr indent="0" lvl="0" marL="457200" marR="0" rtl="0" algn="l">
              <a:lnSpc>
                <a:spcPct val="115000"/>
              </a:lnSpc>
              <a:spcBef>
                <a:spcPts val="600"/>
              </a:spcBef>
              <a:spcAft>
                <a:spcPts val="0"/>
              </a:spcAft>
              <a:buNone/>
            </a:pPr>
            <a:r>
              <a:t/>
            </a:r>
            <a:endParaRPr i="0" sz="1800" u="none" cap="none" strike="noStrike">
              <a:solidFill>
                <a:srgbClr val="000000"/>
              </a:solidFill>
              <a:latin typeface="Roboto"/>
              <a:ea typeface="Roboto"/>
              <a:cs typeface="Roboto"/>
              <a:sym typeface="Roboto"/>
            </a:endParaRPr>
          </a:p>
        </p:txBody>
      </p:sp>
      <p:sp>
        <p:nvSpPr>
          <p:cNvPr id="764" name="Google Shape;764;p9"/>
          <p:cNvSpPr/>
          <p:nvPr/>
        </p:nvSpPr>
        <p:spPr>
          <a:xfrm>
            <a:off x="3397725" y="3986300"/>
            <a:ext cx="8165700" cy="2269800"/>
          </a:xfrm>
          <a:prstGeom prst="wedgeRectCallout">
            <a:avLst>
              <a:gd fmla="val 3864" name="adj1"/>
              <a:gd fmla="val 59891" name="adj2"/>
            </a:avLst>
          </a:prstGeom>
          <a:solidFill>
            <a:srgbClr val="00A2B0">
              <a:alpha val="60759"/>
            </a:srgbClr>
          </a:solidFill>
          <a:ln>
            <a:noFill/>
          </a:ln>
        </p:spPr>
        <p:txBody>
          <a:bodyPr anchorCtr="0" anchor="ctr" bIns="91425" lIns="91425" spcFirstLastPara="1" rIns="91425" wrap="square" tIns="91425">
            <a:noAutofit/>
          </a:bodyPr>
          <a:lstStyle/>
          <a:p>
            <a:pPr indent="0" lvl="0" marL="971550" rtl="0" algn="l">
              <a:lnSpc>
                <a:spcPct val="115000"/>
              </a:lnSpc>
              <a:spcBef>
                <a:spcPts val="1200"/>
              </a:spcBef>
              <a:spcAft>
                <a:spcPts val="1000"/>
              </a:spcAft>
              <a:buNone/>
            </a:pPr>
            <a:r>
              <a:rPr i="1" lang="en-US" sz="1800">
                <a:solidFill>
                  <a:schemeClr val="lt1"/>
                </a:solidFill>
                <a:latin typeface="Roboto"/>
                <a:ea typeface="Roboto"/>
                <a:cs typeface="Roboto"/>
                <a:sym typeface="Roboto"/>
              </a:rPr>
              <a:t>„Dorpen van Morgen hat inzwischen erheblichen Einfluss auf die kommunale Politik. Früher war es umgekehrt, aber heute kommen sie mit konkreten Forderungen auf mich zu – etwa, dass mehr Wohnraum für junge oder ältere Menschen geschaffen werden muss. Sie haben eine klare Agenda. Das ist </a:t>
            </a:r>
            <a:r>
              <a:rPr i="1" lang="en-US" sz="1800">
                <a:solidFill>
                  <a:schemeClr val="lt1"/>
                </a:solidFill>
                <a:latin typeface="Roboto"/>
                <a:ea typeface="Roboto"/>
                <a:cs typeface="Roboto"/>
                <a:sym typeface="Roboto"/>
                <a:extLst>
                  <a:ext uri="http://customooxmlschemas.google.com/">
                    <go:slidesCustomData xmlns:go="http://customooxmlschemas.google.com/" textRoundtripDataId="34"/>
                  </a:ext>
                </a:extLst>
              </a:rPr>
              <a:t>ein</a:t>
            </a:r>
            <a:r>
              <a:rPr i="1" lang="en-US" sz="1800">
                <a:solidFill>
                  <a:schemeClr val="lt1"/>
                </a:solidFill>
                <a:latin typeface="Roboto"/>
                <a:ea typeface="Roboto"/>
                <a:cs typeface="Roboto"/>
                <a:sym typeface="Roboto"/>
              </a:rPr>
              <a:t> bedeutender Einfluss. Sie werden weithin als Gruppe anerkannt, die das Dorf gut repräsentiert.“</a:t>
            </a:r>
            <a:r>
              <a:rPr i="1" lang="en-US" sz="1800">
                <a:solidFill>
                  <a:schemeClr val="lt1"/>
                </a:solidFill>
                <a:latin typeface="Roboto"/>
                <a:ea typeface="Roboto"/>
                <a:cs typeface="Roboto"/>
                <a:sym typeface="Roboto"/>
              </a:rPr>
              <a:t> (2/Dalfsen) </a:t>
            </a:r>
            <a:endParaRPr i="1">
              <a:solidFill>
                <a:schemeClr val="lt1"/>
              </a:solidFill>
              <a:latin typeface="Merriweather Sans Light"/>
              <a:ea typeface="Merriweather Sans Light"/>
              <a:cs typeface="Merriweather Sans Light"/>
              <a:sym typeface="Merriweather Sans Light"/>
            </a:endParaRPr>
          </a:p>
        </p:txBody>
      </p:sp>
    </p:spTree>
  </p:cSld>
  <p:clrMapOvr>
    <a:masterClrMapping/>
  </p:clrMapOvr>
  <mc:AlternateContent>
    <mc:Choice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g33eb10c08f7_3_45"/>
          <p:cNvSpPr txBox="1"/>
          <p:nvPr>
            <p:ph type="title"/>
          </p:nvPr>
        </p:nvSpPr>
        <p:spPr>
          <a:xfrm>
            <a:off x="548650" y="914400"/>
            <a:ext cx="3127800" cy="561900"/>
          </a:xfrm>
          <a:prstGeom prst="rect">
            <a:avLst/>
          </a:prstGeom>
          <a:noFill/>
          <a:ln>
            <a:noFill/>
          </a:ln>
        </p:spPr>
        <p:txBody>
          <a:bodyPr anchorCtr="0" anchor="ctr" bIns="0" lIns="0" spcFirstLastPara="1" rIns="0" wrap="square" tIns="0">
            <a:noAutofit/>
          </a:bodyPr>
          <a:lstStyle/>
          <a:p>
            <a:pPr indent="0" lvl="0" marL="0" rtl="0" algn="r">
              <a:lnSpc>
                <a:spcPct val="90000"/>
              </a:lnSpc>
              <a:spcBef>
                <a:spcPts val="0"/>
              </a:spcBef>
              <a:spcAft>
                <a:spcPts val="0"/>
              </a:spcAft>
              <a:buSzPts val="2400"/>
              <a:buNone/>
            </a:pPr>
            <a:r>
              <a:rPr lang="en-US"/>
              <a:t>  </a:t>
            </a:r>
            <a:r>
              <a:rPr lang="en-US" sz="3200">
                <a:latin typeface="Roboto"/>
                <a:ea typeface="Roboto"/>
                <a:cs typeface="Roboto"/>
                <a:sym typeface="Roboto"/>
              </a:rPr>
              <a:t>Erfolgsfaktor #3</a:t>
            </a:r>
            <a:endParaRPr>
              <a:latin typeface="Roboto"/>
              <a:ea typeface="Roboto"/>
              <a:cs typeface="Roboto"/>
              <a:sym typeface="Roboto"/>
            </a:endParaRPr>
          </a:p>
        </p:txBody>
      </p:sp>
      <p:sp>
        <p:nvSpPr>
          <p:cNvPr id="770" name="Google Shape;770;g33eb10c08f7_3_45"/>
          <p:cNvSpPr txBox="1"/>
          <p:nvPr/>
        </p:nvSpPr>
        <p:spPr>
          <a:xfrm>
            <a:off x="4572000" y="914400"/>
            <a:ext cx="6969000" cy="2589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800"/>
              <a:buFont typeface="Arial"/>
              <a:buNone/>
            </a:pPr>
            <a:r>
              <a:rPr b="1" lang="en-US" sz="1800">
                <a:solidFill>
                  <a:srgbClr val="062938"/>
                </a:solidFill>
                <a:latin typeface="Roboto"/>
                <a:ea typeface="Roboto"/>
                <a:cs typeface="Roboto"/>
                <a:sym typeface="Roboto"/>
              </a:rPr>
              <a:t>Vielfältige </a:t>
            </a:r>
            <a:r>
              <a:rPr b="1"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36"/>
                  </a:ext>
                </a:extLst>
              </a:rPr>
              <a:t>Beteiligung und Teilhabe:</a:t>
            </a:r>
            <a:endParaRPr b="1" i="0" sz="1800" u="none" cap="none" strike="noStrike">
              <a:solidFill>
                <a:srgbClr val="062938"/>
              </a:solidFill>
              <a:latin typeface="Roboto"/>
              <a:ea typeface="Roboto"/>
              <a:cs typeface="Roboto"/>
              <a:sym typeface="Roboto"/>
            </a:endParaRPr>
          </a:p>
          <a:p>
            <a:pPr indent="-342900" lvl="0" marL="457200" marR="0" rtl="0" algn="l">
              <a:lnSpc>
                <a:spcPct val="115000"/>
              </a:lnSpc>
              <a:spcBef>
                <a:spcPts val="600"/>
              </a:spcBef>
              <a:spcAft>
                <a:spcPts val="0"/>
              </a:spcAft>
              <a:buClr>
                <a:srgbClr val="062938"/>
              </a:buClr>
              <a:buSzPts val="1800"/>
              <a:buFont typeface="Roboto"/>
              <a:buChar char="●"/>
            </a:pPr>
            <a:r>
              <a:rPr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37"/>
                  </a:ext>
                </a:extLst>
              </a:rPr>
              <a:t>Ländliche Innovationsökosysteme sind nur so aktiv wie die Mitglieder</a:t>
            </a:r>
            <a:endParaRPr sz="1800">
              <a:solidFill>
                <a:srgbClr val="062938"/>
              </a:solidFill>
              <a:latin typeface="Roboto"/>
              <a:ea typeface="Roboto"/>
              <a:cs typeface="Roboto"/>
              <a:sym typeface="Roboto"/>
              <a:extLst>
                <a:ext uri="http://customooxmlschemas.google.com/">
                  <go:slidesCustomData xmlns:go="http://customooxmlschemas.google.com/" textRoundtripDataId="38"/>
                </a:ext>
              </a:extLst>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extLst>
                  <a:ext uri="http://customooxmlschemas.google.com/">
                    <go:slidesCustomData xmlns:go="http://customooxmlschemas.google.com/" textRoundtripDataId="39"/>
                  </a:ext>
                </a:extLst>
              </a:rPr>
              <a:t>→ F</a:t>
            </a:r>
            <a:r>
              <a:rPr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40"/>
                  </a:ext>
                </a:extLst>
              </a:rPr>
              <a:t>ördern bürgerschaftliches Engagement fördern</a:t>
            </a:r>
            <a:endParaRPr sz="1800">
              <a:solidFill>
                <a:srgbClr val="062938"/>
              </a:solidFill>
              <a:latin typeface="Roboto"/>
              <a:ea typeface="Roboto"/>
              <a:cs typeface="Roboto"/>
              <a:sym typeface="Roboto"/>
              <a:extLst>
                <a:ext uri="http://customooxmlschemas.google.com/">
                  <go:slidesCustomData xmlns:go="http://customooxmlschemas.google.com/" textRoundtripDataId="41"/>
                </a:ext>
              </a:extLst>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extLst>
                  <a:ext uri="http://customooxmlschemas.google.com/">
                    <go:slidesCustomData xmlns:go="http://customooxmlschemas.google.com/" textRoundtripDataId="42"/>
                  </a:ext>
                </a:extLst>
              </a:rPr>
              <a:t>→ D</a:t>
            </a:r>
            <a:r>
              <a:rPr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43"/>
                  </a:ext>
                </a:extLst>
              </a:rPr>
              <a:t>ie Menschen in </a:t>
            </a:r>
            <a:r>
              <a:rPr lang="en-US" sz="1800">
                <a:solidFill>
                  <a:srgbClr val="062938"/>
                </a:solidFill>
                <a:latin typeface="Roboto"/>
                <a:ea typeface="Roboto"/>
                <a:cs typeface="Roboto"/>
                <a:sym typeface="Roboto"/>
                <a:extLst>
                  <a:ext uri="http://customooxmlschemas.google.com/">
                    <go:slidesCustomData xmlns:go="http://customooxmlschemas.google.com/" textRoundtripDataId="44"/>
                  </a:ext>
                </a:extLst>
              </a:rPr>
              <a:t>der</a:t>
            </a:r>
            <a:r>
              <a:rPr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45"/>
                  </a:ext>
                </a:extLst>
              </a:rPr>
              <a:t> Region</a:t>
            </a:r>
            <a:r>
              <a:rPr lang="en-US" sz="1800">
                <a:solidFill>
                  <a:srgbClr val="062938"/>
                </a:solidFill>
                <a:latin typeface="Roboto"/>
                <a:ea typeface="Roboto"/>
                <a:cs typeface="Roboto"/>
                <a:sym typeface="Roboto"/>
              </a:rPr>
              <a:t> aktivieren</a:t>
            </a:r>
            <a:endParaRPr i="0" sz="1800" u="none" cap="none" strike="noStrike">
              <a:solidFill>
                <a:srgbClr val="062938"/>
              </a:solidFill>
              <a:latin typeface="Roboto"/>
              <a:ea typeface="Roboto"/>
              <a:cs typeface="Roboto"/>
              <a:sym typeface="Roboto"/>
            </a:endParaRPr>
          </a:p>
          <a:p>
            <a:pPr indent="-342900" lvl="0" marL="457200" marR="0" rtl="0" algn="l">
              <a:lnSpc>
                <a:spcPct val="115000"/>
              </a:lnSpc>
              <a:spcBef>
                <a:spcPts val="600"/>
              </a:spcBef>
              <a:spcAft>
                <a:spcPts val="0"/>
              </a:spcAft>
              <a:buClr>
                <a:srgbClr val="062938"/>
              </a:buClr>
              <a:buSzPts val="1800"/>
              <a:buFont typeface="Roboto"/>
              <a:buChar char="●"/>
            </a:pPr>
            <a:r>
              <a:rPr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46"/>
                  </a:ext>
                </a:extLst>
              </a:rPr>
              <a:t>Bürger</a:t>
            </a:r>
            <a:r>
              <a:rPr lang="en-US" sz="1800">
                <a:solidFill>
                  <a:srgbClr val="062938"/>
                </a:solidFill>
                <a:latin typeface="Roboto"/>
                <a:ea typeface="Roboto"/>
                <a:cs typeface="Roboto"/>
                <a:sym typeface="Roboto"/>
                <a:extLst>
                  <a:ext uri="http://customooxmlschemas.google.com/">
                    <go:slidesCustomData xmlns:go="http://customooxmlschemas.google.com/" textRoundtripDataId="47"/>
                  </a:ext>
                </a:extLst>
              </a:rPr>
              <a:t>:</a:t>
            </a:r>
            <a:r>
              <a:rPr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48"/>
                  </a:ext>
                </a:extLst>
              </a:rPr>
              <a:t>innen als selbstwirksame Gestalter</a:t>
            </a:r>
            <a:r>
              <a:rPr lang="en-US" sz="1800">
                <a:solidFill>
                  <a:srgbClr val="062938"/>
                </a:solidFill>
                <a:latin typeface="Roboto"/>
                <a:ea typeface="Roboto"/>
                <a:cs typeface="Roboto"/>
                <a:sym typeface="Roboto"/>
                <a:extLst>
                  <a:ext uri="http://customooxmlschemas.google.com/">
                    <go:slidesCustomData xmlns:go="http://customooxmlschemas.google.com/" textRoundtripDataId="49"/>
                  </a:ext>
                </a:extLst>
              </a:rPr>
              <a:t>:</a:t>
            </a:r>
            <a:r>
              <a:rPr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50"/>
                  </a:ext>
                </a:extLst>
              </a:rPr>
              <a:t>innen ihres Lebensumfelds, für das sie Verantwortung übernehmen</a:t>
            </a:r>
            <a:endParaRPr i="0" sz="1800" u="none" cap="none" strike="noStrike">
              <a:solidFill>
                <a:srgbClr val="062938"/>
              </a:solidFill>
              <a:latin typeface="Roboto"/>
              <a:ea typeface="Roboto"/>
              <a:cs typeface="Roboto"/>
              <a:sym typeface="Roboto"/>
            </a:endParaRPr>
          </a:p>
        </p:txBody>
      </p:sp>
      <p:pic>
        <p:nvPicPr>
          <p:cNvPr id="771" name="Google Shape;771;g33eb10c08f7_3_45" title="SV-Erbebnisfestival-2024-001-1536x1024.jpg"/>
          <p:cNvPicPr preferRelativeResize="0"/>
          <p:nvPr/>
        </p:nvPicPr>
        <p:blipFill rotWithShape="1">
          <a:blip r:embed="rId3">
            <a:alphaModFix/>
          </a:blip>
          <a:srcRect b="0" l="0" r="0" t="0"/>
          <a:stretch/>
        </p:blipFill>
        <p:spPr>
          <a:xfrm>
            <a:off x="320040" y="3590121"/>
            <a:ext cx="4387073" cy="2924728"/>
          </a:xfrm>
          <a:prstGeom prst="rect">
            <a:avLst/>
          </a:prstGeom>
          <a:noFill/>
          <a:ln>
            <a:noFill/>
          </a:ln>
        </p:spPr>
      </p:pic>
      <p:sp>
        <p:nvSpPr>
          <p:cNvPr id="772" name="Google Shape;772;g33eb10c08f7_3_45"/>
          <p:cNvSpPr/>
          <p:nvPr/>
        </p:nvSpPr>
        <p:spPr>
          <a:xfrm>
            <a:off x="4163075" y="4752375"/>
            <a:ext cx="7400400" cy="1510800"/>
          </a:xfrm>
          <a:prstGeom prst="wedgeRectCallout">
            <a:avLst>
              <a:gd fmla="val -3967" name="adj1"/>
              <a:gd fmla="val 61535" name="adj2"/>
            </a:avLst>
          </a:prstGeom>
          <a:solidFill>
            <a:srgbClr val="00A2B0">
              <a:alpha val="60759"/>
            </a:srgbClr>
          </a:solidFill>
          <a:ln>
            <a:noFill/>
          </a:ln>
        </p:spPr>
        <p:txBody>
          <a:bodyPr anchorCtr="0" anchor="ctr" bIns="91425" lIns="91425" spcFirstLastPara="1" rIns="91425" wrap="square" tIns="91425">
            <a:noAutofit/>
          </a:bodyPr>
          <a:lstStyle/>
          <a:p>
            <a:pPr indent="0" lvl="0" marL="628650" rtl="0" algn="l">
              <a:lnSpc>
                <a:spcPct val="115000"/>
              </a:lnSpc>
              <a:spcBef>
                <a:spcPts val="1200"/>
              </a:spcBef>
              <a:spcAft>
                <a:spcPts val="1000"/>
              </a:spcAft>
              <a:buNone/>
            </a:pPr>
            <a:r>
              <a:rPr i="1" lang="en-US" sz="1800">
                <a:solidFill>
                  <a:schemeClr val="lt1"/>
                </a:solidFill>
                <a:latin typeface="Roboto"/>
                <a:ea typeface="Roboto"/>
                <a:cs typeface="Roboto"/>
                <a:sym typeface="Roboto"/>
              </a:rPr>
              <a:t>„Silicon Vilstal ist eine Talentschmiede [...], kann Leute vernetzen und Leute motivieren, hierher zu kommen [...] und den Raum schaffen, damit diese jungen Unternehmer, diese Startups, den Wunsch haben, sich in der Region zu etablieren.“ (6/Vilstal)</a:t>
            </a:r>
            <a:endParaRPr i="1">
              <a:solidFill>
                <a:schemeClr val="lt1"/>
              </a:solidFill>
              <a:latin typeface="Merriweather Sans Light"/>
              <a:ea typeface="Merriweather Sans Light"/>
              <a:cs typeface="Merriweather Sans Light"/>
              <a:sym typeface="Merriweather Sans Light"/>
            </a:endParaRPr>
          </a:p>
        </p:txBody>
      </p:sp>
    </p:spTree>
  </p:cSld>
  <p:clrMapOvr>
    <a:masterClrMapping/>
  </p:clrMapOvr>
  <mc:AlternateContent>
    <mc:Choice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g33eb10c08f7_3_10"/>
          <p:cNvSpPr txBox="1"/>
          <p:nvPr>
            <p:ph type="title"/>
          </p:nvPr>
        </p:nvSpPr>
        <p:spPr>
          <a:xfrm>
            <a:off x="548650" y="914400"/>
            <a:ext cx="3127800" cy="599100"/>
          </a:xfrm>
          <a:prstGeom prst="rect">
            <a:avLst/>
          </a:prstGeom>
          <a:noFill/>
          <a:ln>
            <a:noFill/>
          </a:ln>
        </p:spPr>
        <p:txBody>
          <a:bodyPr anchorCtr="0" anchor="ctr" bIns="0" lIns="0" spcFirstLastPara="1" rIns="0" wrap="square" tIns="0">
            <a:noAutofit/>
          </a:bodyPr>
          <a:lstStyle/>
          <a:p>
            <a:pPr indent="0" lvl="0" marL="0" rtl="0" algn="r">
              <a:lnSpc>
                <a:spcPct val="90000"/>
              </a:lnSpc>
              <a:spcBef>
                <a:spcPts val="0"/>
              </a:spcBef>
              <a:spcAft>
                <a:spcPts val="0"/>
              </a:spcAft>
              <a:buSzPts val="2400"/>
              <a:buNone/>
            </a:pPr>
            <a:r>
              <a:rPr lang="en-US" sz="3200">
                <a:latin typeface="Roboto"/>
                <a:ea typeface="Roboto"/>
                <a:cs typeface="Roboto"/>
                <a:sym typeface="Roboto"/>
              </a:rPr>
              <a:t>Erfolgsfaktor #4</a:t>
            </a:r>
            <a:endParaRPr sz="3200">
              <a:latin typeface="Roboto"/>
              <a:ea typeface="Roboto"/>
              <a:cs typeface="Roboto"/>
              <a:sym typeface="Roboto"/>
            </a:endParaRPr>
          </a:p>
        </p:txBody>
      </p:sp>
      <p:sp>
        <p:nvSpPr>
          <p:cNvPr id="779" name="Google Shape;779;g33eb10c08f7_3_10"/>
          <p:cNvSpPr txBox="1"/>
          <p:nvPr/>
        </p:nvSpPr>
        <p:spPr>
          <a:xfrm>
            <a:off x="4572000" y="914400"/>
            <a:ext cx="6969000" cy="1479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200"/>
              </a:spcBef>
              <a:spcAft>
                <a:spcPts val="0"/>
              </a:spcAft>
              <a:buClr>
                <a:srgbClr val="000000"/>
              </a:buClr>
              <a:buSzPts val="1800"/>
              <a:buFont typeface="Arial"/>
              <a:buNone/>
            </a:pPr>
            <a:r>
              <a:rPr b="1" lang="en-US" sz="1800">
                <a:solidFill>
                  <a:srgbClr val="062938"/>
                </a:solidFill>
                <a:latin typeface="Roboto"/>
                <a:ea typeface="Roboto"/>
                <a:cs typeface="Roboto"/>
                <a:sym typeface="Roboto"/>
              </a:rPr>
              <a:t>Wirkungsorientierte Nachhaltigkeit für die regionale Zukunft</a:t>
            </a:r>
            <a:r>
              <a:rPr b="1" lang="en-US" sz="1800">
                <a:solidFill>
                  <a:srgbClr val="062938"/>
                </a:solidFill>
                <a:latin typeface="Roboto"/>
                <a:ea typeface="Roboto"/>
                <a:cs typeface="Roboto"/>
                <a:sym typeface="Roboto"/>
                <a:extLst>
                  <a:ext uri="http://customooxmlschemas.google.com/">
                    <go:slidesCustomData xmlns:go="http://customooxmlschemas.google.com/" textRoundtripDataId="51"/>
                  </a:ext>
                </a:extLst>
              </a:rPr>
              <a:t>:</a:t>
            </a:r>
            <a:endParaRPr b="1" i="0" sz="1800" u="none" cap="none" strike="noStrike">
              <a:solidFill>
                <a:srgbClr val="062938"/>
              </a:solidFill>
              <a:latin typeface="Roboto"/>
              <a:ea typeface="Roboto"/>
              <a:cs typeface="Roboto"/>
              <a:sym typeface="Roboto"/>
            </a:endParaRPr>
          </a:p>
          <a:p>
            <a:pPr indent="-342900" lvl="0" marL="457200" marR="0" rtl="0" algn="l">
              <a:lnSpc>
                <a:spcPct val="115000"/>
              </a:lnSpc>
              <a:spcBef>
                <a:spcPts val="600"/>
              </a:spcBef>
              <a:spcAft>
                <a:spcPts val="0"/>
              </a:spcAft>
              <a:buClr>
                <a:srgbClr val="062938"/>
              </a:buClr>
              <a:buSzPts val="1800"/>
              <a:buFont typeface="Roboto"/>
              <a:buChar char="●"/>
            </a:pPr>
            <a:r>
              <a:rPr lang="en-US" sz="1800">
                <a:solidFill>
                  <a:srgbClr val="062938"/>
                </a:solidFill>
                <a:latin typeface="Roboto"/>
                <a:ea typeface="Roboto"/>
                <a:cs typeface="Roboto"/>
                <a:sym typeface="Roboto"/>
              </a:rPr>
              <a:t>Ländliche Innovationsökosysteme oft nachhaltig gedacht - wenn auch nicht immer explizit</a:t>
            </a:r>
            <a:endParaRPr sz="1800">
              <a:solidFill>
                <a:srgbClr val="062938"/>
              </a:solidFill>
              <a:latin typeface="Roboto"/>
              <a:ea typeface="Roboto"/>
              <a:cs typeface="Roboto"/>
              <a:sym typeface="Roboto"/>
            </a:endParaRPr>
          </a:p>
          <a:p>
            <a:pPr indent="-342900" lvl="0" marL="457200" marR="0" rtl="0" algn="l">
              <a:lnSpc>
                <a:spcPct val="115000"/>
              </a:lnSpc>
              <a:spcBef>
                <a:spcPts val="600"/>
              </a:spcBef>
              <a:spcAft>
                <a:spcPts val="0"/>
              </a:spcAft>
              <a:buClr>
                <a:srgbClr val="062938"/>
              </a:buClr>
              <a:buSzPts val="1800"/>
              <a:buFont typeface="Roboto"/>
              <a:buChar char="●"/>
            </a:pPr>
            <a:r>
              <a:rPr lang="en-US" sz="1800">
                <a:solidFill>
                  <a:srgbClr val="062938"/>
                </a:solidFill>
                <a:latin typeface="Roboto"/>
                <a:ea typeface="Roboto"/>
                <a:cs typeface="Roboto"/>
                <a:sym typeface="Roboto"/>
              </a:rPr>
              <a:t>Gesellschaftlicher Mehrwert und Zukunftsfähigkeit im Fokus</a:t>
            </a:r>
            <a:endParaRPr i="0" sz="1800" u="none" cap="none" strike="noStrike">
              <a:solidFill>
                <a:srgbClr val="062938"/>
              </a:solidFill>
              <a:latin typeface="Roboto"/>
              <a:ea typeface="Roboto"/>
              <a:cs typeface="Roboto"/>
              <a:sym typeface="Roboto"/>
            </a:endParaRPr>
          </a:p>
        </p:txBody>
      </p:sp>
      <p:pic>
        <p:nvPicPr>
          <p:cNvPr id="780" name="Google Shape;780;g33eb10c08f7_3_10" title="Lemerleveld_TanteLeenGroß (IMG_1898).png"/>
          <p:cNvPicPr preferRelativeResize="0"/>
          <p:nvPr/>
        </p:nvPicPr>
        <p:blipFill rotWithShape="1">
          <a:blip r:embed="rId3">
            <a:alphaModFix/>
          </a:blip>
          <a:srcRect b="17214" l="0" r="7612" t="15117"/>
          <a:stretch/>
        </p:blipFill>
        <p:spPr>
          <a:xfrm>
            <a:off x="320050" y="2393700"/>
            <a:ext cx="4183387" cy="4084899"/>
          </a:xfrm>
          <a:prstGeom prst="rect">
            <a:avLst/>
          </a:prstGeom>
          <a:noFill/>
          <a:ln>
            <a:noFill/>
          </a:ln>
        </p:spPr>
      </p:pic>
      <p:sp>
        <p:nvSpPr>
          <p:cNvPr id="781" name="Google Shape;781;g33eb10c08f7_3_10"/>
          <p:cNvSpPr/>
          <p:nvPr/>
        </p:nvSpPr>
        <p:spPr>
          <a:xfrm>
            <a:off x="4163075" y="4622150"/>
            <a:ext cx="7400400" cy="1641000"/>
          </a:xfrm>
          <a:prstGeom prst="wedgeRectCallout">
            <a:avLst>
              <a:gd fmla="val 2735" name="adj1"/>
              <a:gd fmla="val 61936" name="adj2"/>
            </a:avLst>
          </a:prstGeom>
          <a:solidFill>
            <a:srgbClr val="00A2B0">
              <a:alpha val="60759"/>
            </a:srgbClr>
          </a:solidFill>
          <a:ln>
            <a:noFill/>
          </a:ln>
        </p:spPr>
        <p:txBody>
          <a:bodyPr anchorCtr="0" anchor="ctr" bIns="91425" lIns="91425" spcFirstLastPara="1" rIns="91425" wrap="square" tIns="91425">
            <a:noAutofit/>
          </a:bodyPr>
          <a:lstStyle/>
          <a:p>
            <a:pPr indent="0" lvl="0" marL="628650" rtl="0" algn="l">
              <a:lnSpc>
                <a:spcPct val="115000"/>
              </a:lnSpc>
              <a:spcBef>
                <a:spcPts val="1200"/>
              </a:spcBef>
              <a:spcAft>
                <a:spcPts val="1000"/>
              </a:spcAft>
              <a:buNone/>
            </a:pPr>
            <a:r>
              <a:rPr i="1" lang="en-US" sz="1800">
                <a:solidFill>
                  <a:schemeClr val="lt1"/>
                </a:solidFill>
                <a:latin typeface="Roboto"/>
                <a:ea typeface="Roboto"/>
                <a:cs typeface="Roboto"/>
                <a:sym typeface="Roboto"/>
              </a:rPr>
              <a:t>„</a:t>
            </a:r>
            <a:r>
              <a:rPr i="1" lang="en-US" sz="1800">
                <a:solidFill>
                  <a:schemeClr val="lt1"/>
                </a:solidFill>
                <a:latin typeface="Roboto"/>
                <a:ea typeface="Roboto"/>
                <a:cs typeface="Roboto"/>
                <a:sym typeface="Roboto"/>
              </a:rPr>
              <a:t>[Nachhaltigkeit heißt] ist es gut für unsere Gemeinschaft. Und ist es eine Lösung? Welche Art von Problemen soll es lösen? Ist es eine Lösung für andere Probleme und Herausforderungen? Also, Nachhaltigkeit ist definiert als ‚gut für Dalfsen‘.”(1/Dalfsen</a:t>
            </a:r>
            <a:r>
              <a:rPr i="1" lang="en-US" sz="1800">
                <a:solidFill>
                  <a:schemeClr val="lt1"/>
                </a:solidFill>
                <a:latin typeface="Roboto"/>
                <a:ea typeface="Roboto"/>
                <a:cs typeface="Roboto"/>
                <a:sym typeface="Roboto"/>
              </a:rPr>
              <a:t>)</a:t>
            </a:r>
            <a:endParaRPr i="1">
              <a:solidFill>
                <a:schemeClr val="lt1"/>
              </a:solidFill>
              <a:latin typeface="Merriweather Sans Light"/>
              <a:ea typeface="Merriweather Sans Light"/>
              <a:cs typeface="Merriweather Sans Light"/>
              <a:sym typeface="Merriweather Sans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g33eb10c08f7_3_16"/>
          <p:cNvSpPr txBox="1"/>
          <p:nvPr>
            <p:ph type="title"/>
          </p:nvPr>
        </p:nvSpPr>
        <p:spPr>
          <a:xfrm>
            <a:off x="548650" y="914400"/>
            <a:ext cx="3127800" cy="609600"/>
          </a:xfrm>
          <a:prstGeom prst="rect">
            <a:avLst/>
          </a:prstGeom>
          <a:noFill/>
          <a:ln>
            <a:noFill/>
          </a:ln>
        </p:spPr>
        <p:txBody>
          <a:bodyPr anchorCtr="0" anchor="ctr" bIns="0" lIns="0" spcFirstLastPara="1" rIns="0" wrap="square" tIns="0">
            <a:noAutofit/>
          </a:bodyPr>
          <a:lstStyle/>
          <a:p>
            <a:pPr indent="0" lvl="0" marL="0" rtl="0" algn="r">
              <a:lnSpc>
                <a:spcPct val="90000"/>
              </a:lnSpc>
              <a:spcBef>
                <a:spcPts val="0"/>
              </a:spcBef>
              <a:spcAft>
                <a:spcPts val="0"/>
              </a:spcAft>
              <a:buSzPts val="2400"/>
              <a:buNone/>
            </a:pPr>
            <a:r>
              <a:rPr lang="en-US" sz="3200">
                <a:latin typeface="Roboto"/>
                <a:ea typeface="Roboto"/>
                <a:cs typeface="Roboto"/>
                <a:sym typeface="Roboto"/>
              </a:rPr>
              <a:t>Erfolgsfaktor #5</a:t>
            </a:r>
            <a:endParaRPr sz="3200">
              <a:latin typeface="Roboto"/>
              <a:ea typeface="Roboto"/>
              <a:cs typeface="Roboto"/>
              <a:sym typeface="Roboto"/>
            </a:endParaRPr>
          </a:p>
        </p:txBody>
      </p:sp>
      <p:sp>
        <p:nvSpPr>
          <p:cNvPr id="788" name="Google Shape;788;g33eb10c08f7_3_16"/>
          <p:cNvSpPr txBox="1"/>
          <p:nvPr/>
        </p:nvSpPr>
        <p:spPr>
          <a:xfrm>
            <a:off x="4572000" y="914400"/>
            <a:ext cx="6969000" cy="33801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52"/>
                  </a:ext>
                </a:extLst>
              </a:rPr>
              <a:t>Innovations</a:t>
            </a:r>
            <a:r>
              <a:rPr b="1" lang="en-US" sz="1800">
                <a:solidFill>
                  <a:srgbClr val="062938"/>
                </a:solidFill>
                <a:latin typeface="Roboto"/>
                <a:ea typeface="Roboto"/>
                <a:cs typeface="Roboto"/>
                <a:sym typeface="Roboto"/>
              </a:rPr>
              <a:t>freundliche Atmosphäre</a:t>
            </a:r>
            <a:endParaRPr b="1" baseline="30000" i="0" sz="1800" u="none" cap="none" strike="noStrike">
              <a:solidFill>
                <a:srgbClr val="062938"/>
              </a:solidFill>
              <a:latin typeface="Roboto"/>
              <a:ea typeface="Roboto"/>
              <a:cs typeface="Roboto"/>
              <a:sym typeface="Roboto"/>
            </a:endParaRPr>
          </a:p>
          <a:p>
            <a:pPr indent="-342900" lvl="0" marL="457200" marR="0" rtl="0" algn="l">
              <a:lnSpc>
                <a:spcPct val="115000"/>
              </a:lnSpc>
              <a:spcBef>
                <a:spcPts val="600"/>
              </a:spcBef>
              <a:spcAft>
                <a:spcPts val="0"/>
              </a:spcAft>
              <a:buClr>
                <a:srgbClr val="062938"/>
              </a:buClr>
              <a:buSzPts val="1800"/>
              <a:buFont typeface="Roboto"/>
              <a:buChar char="●"/>
            </a:pPr>
            <a:r>
              <a:rPr i="0" lang="en-US" sz="1800" u="none" cap="none" strike="noStrike">
                <a:solidFill>
                  <a:srgbClr val="062938"/>
                </a:solidFill>
                <a:latin typeface="Roboto"/>
                <a:ea typeface="Roboto"/>
                <a:cs typeface="Roboto"/>
                <a:sym typeface="Roboto"/>
              </a:rPr>
              <a:t>Für die Entwicklung ländlicher Innovationsökosysteme sind entscheidend:</a:t>
            </a:r>
            <a:endParaRPr i="0" sz="1800" u="none" cap="none" strike="noStrike">
              <a:solidFill>
                <a:srgbClr val="062938"/>
              </a:solidFill>
              <a:latin typeface="Roboto"/>
              <a:ea typeface="Roboto"/>
              <a:cs typeface="Roboto"/>
              <a:sym typeface="Roboto"/>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rPr>
              <a:t>→ </a:t>
            </a:r>
            <a:r>
              <a:rPr i="0" lang="en-US" sz="1800" u="none" cap="none" strike="noStrike">
                <a:solidFill>
                  <a:srgbClr val="062938"/>
                </a:solidFill>
                <a:latin typeface="Roboto"/>
                <a:ea typeface="Roboto"/>
                <a:cs typeface="Roboto"/>
                <a:sym typeface="Roboto"/>
              </a:rPr>
              <a:t>Konstruktive Fehlerkultur und Akzeptanz des Scheiterns</a:t>
            </a:r>
            <a:endParaRPr i="0" sz="1800" u="none" cap="none" strike="noStrike">
              <a:solidFill>
                <a:srgbClr val="062938"/>
              </a:solidFill>
              <a:latin typeface="Roboto"/>
              <a:ea typeface="Roboto"/>
              <a:cs typeface="Roboto"/>
              <a:sym typeface="Roboto"/>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rPr>
              <a:t>→ </a:t>
            </a:r>
            <a:r>
              <a:rPr i="0" lang="en-US" sz="1800" u="none" cap="none" strike="noStrike">
                <a:solidFill>
                  <a:srgbClr val="062938"/>
                </a:solidFill>
                <a:latin typeface="Roboto"/>
                <a:ea typeface="Roboto"/>
                <a:cs typeface="Roboto"/>
                <a:sym typeface="Roboto"/>
              </a:rPr>
              <a:t>Offenheit und Bereitschaft für Wandel</a:t>
            </a:r>
            <a:endParaRPr i="0" sz="1800" u="none" cap="none" strike="noStrike">
              <a:solidFill>
                <a:srgbClr val="062938"/>
              </a:solidFill>
              <a:latin typeface="Roboto"/>
              <a:ea typeface="Roboto"/>
              <a:cs typeface="Roboto"/>
              <a:sym typeface="Roboto"/>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rPr>
              <a:t>→ </a:t>
            </a:r>
            <a:r>
              <a:rPr i="0" lang="en-US" sz="1800" u="none" cap="none" strike="noStrike">
                <a:solidFill>
                  <a:srgbClr val="062938"/>
                </a:solidFill>
                <a:latin typeface="Roboto"/>
                <a:ea typeface="Roboto"/>
                <a:cs typeface="Roboto"/>
                <a:sym typeface="Roboto"/>
              </a:rPr>
              <a:t>Politische Unterstützung </a:t>
            </a:r>
            <a:r>
              <a:rPr lang="en-US" sz="1800">
                <a:solidFill>
                  <a:srgbClr val="062938"/>
                </a:solidFill>
                <a:latin typeface="Roboto"/>
                <a:ea typeface="Roboto"/>
                <a:cs typeface="Roboto"/>
                <a:sym typeface="Roboto"/>
              </a:rPr>
              <a:t>und </a:t>
            </a:r>
            <a:r>
              <a:rPr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53"/>
                  </a:ext>
                </a:extLst>
              </a:rPr>
              <a:t>Vertrauen in lokale Akteur</a:t>
            </a:r>
            <a:r>
              <a:rPr lang="en-US" sz="1800">
                <a:solidFill>
                  <a:srgbClr val="062938"/>
                </a:solidFill>
                <a:latin typeface="Roboto"/>
                <a:ea typeface="Roboto"/>
                <a:cs typeface="Roboto"/>
                <a:sym typeface="Roboto"/>
              </a:rPr>
              <a:t>e</a:t>
            </a:r>
            <a:endParaRPr i="0" sz="1800" u="none" cap="none" strike="noStrike">
              <a:solidFill>
                <a:srgbClr val="062938"/>
              </a:solidFill>
              <a:latin typeface="Roboto"/>
              <a:ea typeface="Roboto"/>
              <a:cs typeface="Roboto"/>
              <a:sym typeface="Roboto"/>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rPr>
              <a:t>→ </a:t>
            </a:r>
            <a:r>
              <a:rPr i="0" lang="en-US" sz="1800" u="none" cap="none" strike="noStrike">
                <a:solidFill>
                  <a:srgbClr val="062938"/>
                </a:solidFill>
                <a:latin typeface="Roboto"/>
                <a:ea typeface="Roboto"/>
                <a:cs typeface="Roboto"/>
                <a:sym typeface="Roboto"/>
              </a:rPr>
              <a:t>Macher</a:t>
            </a:r>
            <a:r>
              <a:rPr lang="en-US" sz="1800">
                <a:solidFill>
                  <a:srgbClr val="062938"/>
                </a:solidFill>
                <a:latin typeface="Roboto"/>
                <a:ea typeface="Roboto"/>
                <a:cs typeface="Roboto"/>
                <a:sym typeface="Roboto"/>
              </a:rPr>
              <a:t>:</a:t>
            </a:r>
            <a:r>
              <a:rPr i="0" lang="en-US" sz="1800" u="none" cap="none" strike="noStrike">
                <a:solidFill>
                  <a:srgbClr val="062938"/>
                </a:solidFill>
                <a:latin typeface="Roboto"/>
                <a:ea typeface="Roboto"/>
                <a:cs typeface="Roboto"/>
                <a:sym typeface="Roboto"/>
              </a:rPr>
              <a:t>innen-Mentalität</a:t>
            </a:r>
            <a:endParaRPr i="0" sz="1800" u="none" cap="none" strike="noStrike">
              <a:solidFill>
                <a:srgbClr val="062938"/>
              </a:solidFill>
              <a:latin typeface="Roboto"/>
              <a:ea typeface="Roboto"/>
              <a:cs typeface="Roboto"/>
              <a:sym typeface="Roboto"/>
            </a:endParaRPr>
          </a:p>
          <a:p>
            <a:pPr indent="-342900" lvl="0" marL="457200" marR="0" rtl="0" algn="l">
              <a:lnSpc>
                <a:spcPct val="115000"/>
              </a:lnSpc>
              <a:spcBef>
                <a:spcPts val="600"/>
              </a:spcBef>
              <a:spcAft>
                <a:spcPts val="0"/>
              </a:spcAft>
              <a:buClr>
                <a:srgbClr val="062938"/>
              </a:buClr>
              <a:buSzPts val="1800"/>
              <a:buFont typeface="Roboto"/>
              <a:buChar char="●"/>
            </a:pPr>
            <a:r>
              <a:rPr lang="en-US" sz="1800">
                <a:latin typeface="Roboto"/>
                <a:ea typeface="Roboto"/>
                <a:cs typeface="Roboto"/>
                <a:sym typeface="Roboto"/>
              </a:rPr>
              <a:t>Visionen in eine Geschichte zu verpacken, die Menschen inspiriert und dazu motiviert, sich zu engagieren</a:t>
            </a:r>
            <a:endParaRPr sz="1800">
              <a:latin typeface="Roboto"/>
              <a:ea typeface="Roboto"/>
              <a:cs typeface="Roboto"/>
              <a:sym typeface="Roboto"/>
            </a:endParaRPr>
          </a:p>
        </p:txBody>
      </p:sp>
      <p:pic>
        <p:nvPicPr>
          <p:cNvPr id="789" name="Google Shape;789;g33eb10c08f7_3_16" title="Favorit_Kopie von Founders Talks - nitelife-at-bild-dl-7 (c)Josef Haiden.jpg"/>
          <p:cNvPicPr preferRelativeResize="0"/>
          <p:nvPr/>
        </p:nvPicPr>
        <p:blipFill>
          <a:blip r:embed="rId3">
            <a:alphaModFix/>
          </a:blip>
          <a:stretch>
            <a:fillRect/>
          </a:stretch>
        </p:blipFill>
        <p:spPr>
          <a:xfrm>
            <a:off x="320040" y="3318928"/>
            <a:ext cx="4288226" cy="321617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0"/>
          <p:cNvSpPr/>
          <p:nvPr/>
        </p:nvSpPr>
        <p:spPr>
          <a:xfrm>
            <a:off x="214629" y="194443"/>
            <a:ext cx="11762741" cy="6469114"/>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5" name="Google Shape;795;p10"/>
          <p:cNvSpPr txBox="1"/>
          <p:nvPr/>
        </p:nvSpPr>
        <p:spPr>
          <a:xfrm>
            <a:off x="630000" y="622800"/>
            <a:ext cx="10933200" cy="3324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2400"/>
              <a:buFont typeface="Merriweather Sans"/>
              <a:buNone/>
            </a:pPr>
            <a:r>
              <a:rPr b="1" lang="en-US" sz="2400">
                <a:solidFill>
                  <a:srgbClr val="062938"/>
                </a:solidFill>
                <a:latin typeface="Roboto"/>
                <a:ea typeface="Roboto"/>
                <a:cs typeface="Roboto"/>
                <a:sym typeface="Roboto"/>
              </a:rPr>
              <a:t>Ein </a:t>
            </a:r>
            <a:r>
              <a:rPr b="1" i="0" lang="en-US" sz="2400" u="none" cap="none" strike="noStrike">
                <a:solidFill>
                  <a:srgbClr val="062938"/>
                </a:solidFill>
                <a:latin typeface="Roboto"/>
                <a:ea typeface="Roboto"/>
                <a:cs typeface="Roboto"/>
                <a:sym typeface="Roboto"/>
                <a:extLst>
                  <a:ext uri="http://customooxmlschemas.google.com/">
                    <go:slidesCustomData xmlns:go="http://customooxmlschemas.google.com/" textRoundtripDataId="54"/>
                  </a:ext>
                </a:extLst>
              </a:rPr>
              <a:t>Modell zu</a:t>
            </a:r>
            <a:r>
              <a:rPr b="1" lang="en-US" sz="2400">
                <a:solidFill>
                  <a:srgbClr val="062938"/>
                </a:solidFill>
                <a:latin typeface="Roboto"/>
                <a:ea typeface="Roboto"/>
                <a:cs typeface="Roboto"/>
                <a:sym typeface="Roboto"/>
                <a:extLst>
                  <a:ext uri="http://customooxmlschemas.google.com/">
                    <go:slidesCustomData xmlns:go="http://customooxmlschemas.google.com/" textRoundtripDataId="55"/>
                  </a:ext>
                </a:extLst>
              </a:rPr>
              <a:t>m Verständnis </a:t>
            </a:r>
            <a:r>
              <a:rPr b="1" i="0" lang="en-US" sz="2400" u="none" cap="none" strike="noStrike">
                <a:solidFill>
                  <a:srgbClr val="062938"/>
                </a:solidFill>
                <a:latin typeface="Roboto"/>
                <a:ea typeface="Roboto"/>
                <a:cs typeface="Roboto"/>
                <a:sym typeface="Roboto"/>
                <a:extLst>
                  <a:ext uri="http://customooxmlschemas.google.com/">
                    <go:slidesCustomData xmlns:go="http://customooxmlschemas.google.com/" textRoundtripDataId="56"/>
                  </a:ext>
                </a:extLst>
              </a:rPr>
              <a:t>ländlicher Innovationsökosysteme</a:t>
            </a:r>
            <a:endParaRPr b="1" i="0" sz="2400" u="none" cap="none" strike="noStrike">
              <a:solidFill>
                <a:srgbClr val="062938"/>
              </a:solidFill>
              <a:latin typeface="Roboto"/>
              <a:ea typeface="Roboto"/>
              <a:cs typeface="Roboto"/>
              <a:sym typeface="Roboto"/>
            </a:endParaRPr>
          </a:p>
        </p:txBody>
      </p:sp>
      <p:sp>
        <p:nvSpPr>
          <p:cNvPr id="796" name="Google Shape;796;p10"/>
          <p:cNvSpPr txBox="1"/>
          <p:nvPr/>
        </p:nvSpPr>
        <p:spPr>
          <a:xfrm>
            <a:off x="630000" y="3002345"/>
            <a:ext cx="2786400" cy="83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62938"/>
              </a:solidFill>
              <a:latin typeface="Merriweather Sans Light"/>
              <a:ea typeface="Merriweather Sans Light"/>
              <a:cs typeface="Merriweather Sans Light"/>
              <a:sym typeface="Merriweather Sans Light"/>
            </a:endParaRPr>
          </a:p>
        </p:txBody>
      </p:sp>
      <p:sp>
        <p:nvSpPr>
          <p:cNvPr id="797" name="Google Shape;797;p10"/>
          <p:cNvSpPr txBox="1"/>
          <p:nvPr/>
        </p:nvSpPr>
        <p:spPr>
          <a:xfrm>
            <a:off x="7583725" y="6161100"/>
            <a:ext cx="2031000" cy="33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1A3743"/>
                </a:solidFill>
                <a:latin typeface="Roboto Light"/>
                <a:ea typeface="Roboto Light"/>
                <a:cs typeface="Roboto Light"/>
                <a:sym typeface="Roboto Light"/>
              </a:rPr>
              <a:t>Quelle: Eigene Darstellung</a:t>
            </a:r>
            <a:endParaRPr b="0" i="0" sz="1200" u="none" cap="none" strike="noStrike">
              <a:solidFill>
                <a:srgbClr val="1A3743"/>
              </a:solidFill>
              <a:latin typeface="Roboto Light"/>
              <a:ea typeface="Roboto Light"/>
              <a:cs typeface="Roboto Light"/>
              <a:sym typeface="Roboto Light"/>
            </a:endParaRPr>
          </a:p>
        </p:txBody>
      </p:sp>
      <p:sp>
        <p:nvSpPr>
          <p:cNvPr id="798" name="Google Shape;798;p10"/>
          <p:cNvSpPr txBox="1"/>
          <p:nvPr/>
        </p:nvSpPr>
        <p:spPr>
          <a:xfrm>
            <a:off x="8752425" y="1460500"/>
            <a:ext cx="2910300" cy="11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A3743"/>
              </a:solidFill>
              <a:latin typeface="Merriweather Sans Light"/>
              <a:ea typeface="Merriweather Sans Light"/>
              <a:cs typeface="Merriweather Sans Light"/>
              <a:sym typeface="Merriweather Sans Light"/>
            </a:endParaRPr>
          </a:p>
        </p:txBody>
      </p:sp>
      <p:pic>
        <p:nvPicPr>
          <p:cNvPr id="799" name="Google Shape;799;p10" title="LIONA_Modell neu.jpg"/>
          <p:cNvPicPr preferRelativeResize="0"/>
          <p:nvPr/>
        </p:nvPicPr>
        <p:blipFill>
          <a:blip r:embed="rId3">
            <a:alphaModFix/>
          </a:blip>
          <a:stretch>
            <a:fillRect/>
          </a:stretch>
        </p:blipFill>
        <p:spPr>
          <a:xfrm>
            <a:off x="1776825" y="1105700"/>
            <a:ext cx="7365228" cy="5142698"/>
          </a:xfrm>
          <a:prstGeom prst="rect">
            <a:avLst/>
          </a:prstGeom>
          <a:noFill/>
          <a:ln>
            <a:noFill/>
          </a:ln>
        </p:spPr>
      </p:pic>
      <p:sp>
        <p:nvSpPr>
          <p:cNvPr id="800" name="Google Shape;800;p10"/>
          <p:cNvSpPr/>
          <p:nvPr/>
        </p:nvSpPr>
        <p:spPr>
          <a:xfrm>
            <a:off x="706200" y="5049025"/>
            <a:ext cx="2985900" cy="1052100"/>
          </a:xfrm>
          <a:prstGeom prst="wedgeRectCallout">
            <a:avLst>
              <a:gd fmla="val 62984" name="adj1"/>
              <a:gd fmla="val 188" name="adj2"/>
            </a:avLst>
          </a:prstGeom>
          <a:solidFill>
            <a:schemeClr val="lt1"/>
          </a:solidFill>
          <a:ln cap="flat" cmpd="sng" w="25400">
            <a:solidFill>
              <a:srgbClr val="0087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600"/>
              </a:spcAft>
              <a:buNone/>
            </a:pPr>
            <a:r>
              <a:rPr b="1" lang="en-US" sz="1200">
                <a:solidFill>
                  <a:schemeClr val="dk1"/>
                </a:solidFill>
                <a:latin typeface="Roboto"/>
                <a:ea typeface="Roboto"/>
                <a:cs typeface="Roboto"/>
                <a:sym typeface="Roboto"/>
              </a:rPr>
              <a:t>Wie offen sind Menschen, wie wird mit Fehlern umgegangen, welches Verständnis von Innovation und Nachhaltigkeit ist vorherrschend? </a:t>
            </a:r>
            <a:endParaRPr b="1" sz="1200">
              <a:solidFill>
                <a:schemeClr val="dk1"/>
              </a:solidFill>
              <a:latin typeface="Roboto"/>
              <a:ea typeface="Roboto"/>
              <a:cs typeface="Roboto"/>
              <a:sym typeface="Roboto"/>
            </a:endParaRPr>
          </a:p>
        </p:txBody>
      </p:sp>
      <p:sp>
        <p:nvSpPr>
          <p:cNvPr id="801" name="Google Shape;801;p10"/>
          <p:cNvSpPr/>
          <p:nvPr/>
        </p:nvSpPr>
        <p:spPr>
          <a:xfrm>
            <a:off x="8676825" y="1090100"/>
            <a:ext cx="2985900" cy="1052100"/>
          </a:xfrm>
          <a:prstGeom prst="wedgeRectCallout">
            <a:avLst>
              <a:gd fmla="val -46260" name="adj1"/>
              <a:gd fmla="val 75777" name="adj2"/>
            </a:avLst>
          </a:prstGeom>
          <a:solidFill>
            <a:schemeClr val="lt1"/>
          </a:solidFill>
          <a:ln cap="flat" cmpd="sng" w="25400">
            <a:solidFill>
              <a:srgbClr val="0087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600"/>
              </a:spcAft>
              <a:buNone/>
            </a:pPr>
            <a:r>
              <a:rPr b="1" lang="en-US" sz="1200">
                <a:solidFill>
                  <a:schemeClr val="dk1"/>
                </a:solidFill>
                <a:latin typeface="Roboto"/>
                <a:ea typeface="Roboto"/>
                <a:cs typeface="Roboto"/>
                <a:sym typeface="Roboto"/>
              </a:rPr>
              <a:t>W</a:t>
            </a:r>
            <a:r>
              <a:rPr b="1" lang="en-US" sz="1200">
                <a:solidFill>
                  <a:schemeClr val="dk1"/>
                </a:solidFill>
                <a:latin typeface="Roboto"/>
                <a:ea typeface="Roboto"/>
                <a:cs typeface="Roboto"/>
                <a:sym typeface="Roboto"/>
              </a:rPr>
              <a:t>er wird beteiligt, welche Werte spielen eine Rolle und wie werden Prozesse an sich verändernde Bedingungen angepasst?</a:t>
            </a:r>
            <a:endParaRPr>
              <a:solidFill>
                <a:schemeClr val="dk1"/>
              </a:solidFill>
              <a:latin typeface="Merriweather Sans Light"/>
              <a:ea typeface="Merriweather Sans Light"/>
              <a:cs typeface="Merriweather Sans Light"/>
              <a:sym typeface="Merriweather Sans Light"/>
            </a:endParaRPr>
          </a:p>
        </p:txBody>
      </p:sp>
      <p:sp>
        <p:nvSpPr>
          <p:cNvPr id="802" name="Google Shape;802;p10"/>
          <p:cNvSpPr/>
          <p:nvPr/>
        </p:nvSpPr>
        <p:spPr>
          <a:xfrm>
            <a:off x="8752425" y="4942400"/>
            <a:ext cx="2985900" cy="1052100"/>
          </a:xfrm>
          <a:prstGeom prst="wedgeRectCallout">
            <a:avLst>
              <a:gd fmla="val -62955" name="adj1"/>
              <a:gd fmla="val 815" name="adj2"/>
            </a:avLst>
          </a:prstGeom>
          <a:solidFill>
            <a:schemeClr val="lt1"/>
          </a:solidFill>
          <a:ln cap="flat" cmpd="sng" w="25400">
            <a:solidFill>
              <a:srgbClr val="0087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600"/>
              </a:spcAft>
              <a:buNone/>
            </a:pPr>
            <a:r>
              <a:rPr b="1" lang="en-US" sz="1200">
                <a:solidFill>
                  <a:schemeClr val="dk1"/>
                </a:solidFill>
                <a:latin typeface="Roboto"/>
                <a:ea typeface="Roboto"/>
                <a:cs typeface="Roboto"/>
                <a:sym typeface="Roboto"/>
              </a:rPr>
              <a:t>Welchen Mehrwert nehmen die Menschen in einer Region wahr, wie wird Innovation erlebbar und wie entwickelt sich das über einen längeren Zeitraum? </a:t>
            </a:r>
            <a:endParaRPr>
              <a:solidFill>
                <a:schemeClr val="dk1"/>
              </a:solidFill>
              <a:latin typeface="Merriweather Sans Light"/>
              <a:ea typeface="Merriweather Sans Light"/>
              <a:cs typeface="Merriweather Sans Light"/>
              <a:sym typeface="Merriweather Sans Light"/>
            </a:endParaRPr>
          </a:p>
        </p:txBody>
      </p:sp>
      <p:sp>
        <p:nvSpPr>
          <p:cNvPr id="803" name="Google Shape;803;p10"/>
          <p:cNvSpPr/>
          <p:nvPr/>
        </p:nvSpPr>
        <p:spPr>
          <a:xfrm>
            <a:off x="706200" y="1090100"/>
            <a:ext cx="2985900" cy="1052100"/>
          </a:xfrm>
          <a:prstGeom prst="wedgeRectCallout">
            <a:avLst>
              <a:gd fmla="val 45421" name="adj1"/>
              <a:gd fmla="val 91227" name="adj2"/>
            </a:avLst>
          </a:prstGeom>
          <a:solidFill>
            <a:schemeClr val="lt1"/>
          </a:solidFill>
          <a:ln cap="flat" cmpd="sng" w="25400">
            <a:solidFill>
              <a:srgbClr val="0087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600"/>
              </a:spcAft>
              <a:buNone/>
            </a:pPr>
            <a:r>
              <a:rPr b="1" lang="en-US" sz="1200">
                <a:solidFill>
                  <a:schemeClr val="dk1"/>
                </a:solidFill>
                <a:latin typeface="Roboto"/>
                <a:ea typeface="Roboto"/>
                <a:cs typeface="Roboto"/>
                <a:sym typeface="Roboto"/>
              </a:rPr>
              <a:t>Wie ist das Innovationsökosystem aufgebaut, welche Akteure sind beteiligt, wie arbeiten sie zusammen mit welchem Zugang zu Ressourcen?</a:t>
            </a:r>
            <a:endParaRPr>
              <a:solidFill>
                <a:schemeClr val="dk1"/>
              </a:solidFill>
              <a:latin typeface="Merriweather Sans Light"/>
              <a:ea typeface="Merriweather Sans Light"/>
              <a:cs typeface="Merriweather Sans Light"/>
              <a:sym typeface="Merriweather Sans Light"/>
            </a:endParaRPr>
          </a:p>
        </p:txBody>
      </p:sp>
    </p:spTree>
  </p:cSld>
  <p:clrMapOvr>
    <a:masterClrMapping/>
  </p:clrMapOvr>
  <mc:AlternateContent>
    <mc:Choice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7" name="Shape 807"/>
        <p:cNvGrpSpPr/>
        <p:nvPr/>
      </p:nvGrpSpPr>
      <p:grpSpPr>
        <a:xfrm>
          <a:off x="0" y="0"/>
          <a:ext cx="0" cy="0"/>
          <a:chOff x="0" y="0"/>
          <a:chExt cx="0" cy="0"/>
        </a:xfrm>
      </p:grpSpPr>
      <p:sp>
        <p:nvSpPr>
          <p:cNvPr id="808" name="Google Shape;808;g33eb10c08f7_2_2"/>
          <p:cNvSpPr/>
          <p:nvPr/>
        </p:nvSpPr>
        <p:spPr>
          <a:xfrm>
            <a:off x="214629" y="194443"/>
            <a:ext cx="11762700" cy="64692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600"/>
              <a:buFont typeface="Arial"/>
              <a:buNone/>
            </a:pPr>
            <a:r>
              <a:rPr b="1" i="0" lang="en-US" sz="2600" u="none" cap="none" strike="noStrike">
                <a:solidFill>
                  <a:schemeClr val="lt1"/>
                </a:solidFill>
                <a:latin typeface="Merriweather Sans"/>
                <a:ea typeface="Merriweather Sans"/>
                <a:cs typeface="Merriweather Sans"/>
                <a:sym typeface="Merriweather Sans"/>
              </a:rPr>
              <a:t>#2 Struktur und Kultur</a:t>
            </a:r>
            <a:endParaRPr b="1" i="0" sz="2600" u="none" cap="none" strike="noStrike">
              <a:solidFill>
                <a:schemeClr val="lt1"/>
              </a:solidFill>
              <a:latin typeface="Merriweather Sans"/>
              <a:ea typeface="Merriweather Sans"/>
              <a:cs typeface="Merriweather Sans"/>
              <a:sym typeface="Merriweather Sans"/>
            </a:endParaRPr>
          </a:p>
          <a:p>
            <a:pPr indent="0" lvl="0" marL="0" marR="0" rtl="0" algn="l">
              <a:lnSpc>
                <a:spcPct val="90000"/>
              </a:lnSpc>
              <a:spcBef>
                <a:spcPts val="0"/>
              </a:spcBef>
              <a:spcAft>
                <a:spcPts val="0"/>
              </a:spcAft>
              <a:buClr>
                <a:srgbClr val="000000"/>
              </a:buClr>
              <a:buSzPts val="2400"/>
              <a:buFont typeface="Arial"/>
              <a:buNone/>
            </a:pPr>
            <a:r>
              <a:t/>
            </a:r>
            <a:endParaRPr b="1" i="0" sz="2400" u="none" cap="none" strike="noStrike">
              <a:solidFill>
                <a:schemeClr val="lt1"/>
              </a:solidFill>
              <a:latin typeface="Merriweather Sans"/>
              <a:ea typeface="Merriweather Sans"/>
              <a:cs typeface="Merriweather Sans"/>
              <a:sym typeface="Merriweather Sans"/>
            </a:endParaRPr>
          </a:p>
          <a:p>
            <a:pPr indent="0" lvl="0" marL="0" marR="0" rtl="0" algn="l">
              <a:lnSpc>
                <a:spcPct val="115000"/>
              </a:lnSpc>
              <a:spcBef>
                <a:spcPts val="0"/>
              </a:spcBef>
              <a:spcAft>
                <a:spcPts val="0"/>
              </a:spcAft>
              <a:buClr>
                <a:srgbClr val="000000"/>
              </a:buClr>
              <a:buSzPts val="2400"/>
              <a:buFont typeface="Arial"/>
              <a:buNone/>
            </a:pPr>
            <a:r>
              <a:rPr b="0" i="0" lang="en-US" sz="2400" u="none" cap="none" strike="noStrike">
                <a:solidFill>
                  <a:schemeClr val="lt1"/>
                </a:solidFill>
                <a:latin typeface="Merriweather Sans"/>
                <a:ea typeface="Merriweather Sans"/>
                <a:cs typeface="Merriweather Sans"/>
                <a:sym typeface="Merriweather Sans"/>
              </a:rPr>
              <a:t>Wie müssen Strukturen für eine innovationsförderliche Kultur gestaltet werden, in der Menschen mit Ideen gezielt unterstützt werden?</a:t>
            </a:r>
            <a:endParaRPr b="0" i="0" sz="2400" u="none" cap="none" strike="noStrike">
              <a:solidFill>
                <a:schemeClr val="lt1"/>
              </a:solidFill>
              <a:latin typeface="Merriweather Sans"/>
              <a:ea typeface="Merriweather Sans"/>
              <a:cs typeface="Merriweather Sans"/>
              <a:sym typeface="Merriweather Sans"/>
            </a:endParaRPr>
          </a:p>
          <a:p>
            <a:pPr indent="-381000" lvl="0" marL="457200" marR="0" rtl="0" algn="l">
              <a:lnSpc>
                <a:spcPct val="115000"/>
              </a:lnSpc>
              <a:spcBef>
                <a:spcPts val="1000"/>
              </a:spcBef>
              <a:spcAft>
                <a:spcPts val="0"/>
              </a:spcAft>
              <a:buClr>
                <a:schemeClr val="lt1"/>
              </a:buClr>
              <a:buSzPts val="2400"/>
              <a:buFont typeface="Merriweather Sans"/>
              <a:buChar char="●"/>
            </a:pPr>
            <a:r>
              <a:rPr b="0" i="0" lang="en-US" sz="2400" u="none" cap="none" strike="noStrike">
                <a:solidFill>
                  <a:schemeClr val="lt1"/>
                </a:solidFill>
                <a:latin typeface="Merriweather Sans"/>
                <a:ea typeface="Merriweather Sans"/>
                <a:cs typeface="Merriweather Sans"/>
                <a:sym typeface="Merriweather Sans"/>
              </a:rPr>
              <a:t>Impulsgeber und Anker-Organisationen</a:t>
            </a:r>
            <a:endParaRPr b="0" i="0" sz="2400" u="none" cap="none" strike="noStrike">
              <a:solidFill>
                <a:schemeClr val="lt1"/>
              </a:solidFill>
              <a:latin typeface="Merriweather Sans"/>
              <a:ea typeface="Merriweather Sans"/>
              <a:cs typeface="Merriweather Sans"/>
              <a:sym typeface="Merriweather Sans"/>
            </a:endParaRPr>
          </a:p>
          <a:p>
            <a:pPr indent="-381000" lvl="0" marL="457200" marR="0" rtl="0" algn="l">
              <a:lnSpc>
                <a:spcPct val="115000"/>
              </a:lnSpc>
              <a:spcBef>
                <a:spcPts val="0"/>
              </a:spcBef>
              <a:spcAft>
                <a:spcPts val="0"/>
              </a:spcAft>
              <a:buClr>
                <a:schemeClr val="lt1"/>
              </a:buClr>
              <a:buSzPts val="2400"/>
              <a:buFont typeface="Merriweather Sans"/>
              <a:buChar char="●"/>
            </a:pPr>
            <a:r>
              <a:rPr b="0" i="0" lang="en-US" sz="2400" u="none" cap="none" strike="noStrike">
                <a:solidFill>
                  <a:schemeClr val="lt1"/>
                </a:solidFill>
                <a:latin typeface="Merriweather Sans"/>
                <a:ea typeface="Merriweather Sans"/>
                <a:cs typeface="Merriweather Sans"/>
                <a:sym typeface="Merriweather Sans"/>
              </a:rPr>
              <a:t>Ansprechpersonen und Offenheit in Strukturen</a:t>
            </a:r>
            <a:endParaRPr b="0" i="0" sz="2400" u="none" cap="none" strike="noStrike">
              <a:solidFill>
                <a:schemeClr val="lt1"/>
              </a:solidFill>
              <a:latin typeface="Merriweather Sans"/>
              <a:ea typeface="Merriweather Sans"/>
              <a:cs typeface="Merriweather Sans"/>
              <a:sym typeface="Merriweather Sans"/>
            </a:endParaRPr>
          </a:p>
        </p:txBody>
      </p:sp>
      <p:sp>
        <p:nvSpPr>
          <p:cNvPr id="809" name="Google Shape;809;g33eb10c08f7_2_2"/>
          <p:cNvSpPr txBox="1"/>
          <p:nvPr/>
        </p:nvSpPr>
        <p:spPr>
          <a:xfrm>
            <a:off x="630000" y="622800"/>
            <a:ext cx="10933200" cy="3324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2400"/>
              <a:buFont typeface="Merriweather Sans"/>
              <a:buNone/>
            </a:pPr>
            <a:r>
              <a:rPr b="1" i="0" lang="en-US" sz="2400" u="none" cap="none" strike="noStrike">
                <a:solidFill>
                  <a:srgbClr val="062938"/>
                </a:solidFill>
                <a:latin typeface="Roboto"/>
                <a:ea typeface="Roboto"/>
                <a:cs typeface="Roboto"/>
                <a:sym typeface="Roboto"/>
              </a:rPr>
              <a:t>Handlungsfelder - Übersicht</a:t>
            </a:r>
            <a:endParaRPr b="1" i="0" sz="2400" u="none" cap="none" strike="noStrike">
              <a:solidFill>
                <a:srgbClr val="062938"/>
              </a:solidFill>
              <a:latin typeface="Roboto"/>
              <a:ea typeface="Roboto"/>
              <a:cs typeface="Roboto"/>
              <a:sym typeface="Roboto"/>
            </a:endParaRPr>
          </a:p>
        </p:txBody>
      </p:sp>
      <p:sp>
        <p:nvSpPr>
          <p:cNvPr id="810" name="Google Shape;810;g33eb10c08f7_2_2"/>
          <p:cNvSpPr/>
          <p:nvPr/>
        </p:nvSpPr>
        <p:spPr>
          <a:xfrm>
            <a:off x="630000" y="1130100"/>
            <a:ext cx="3422100" cy="2779200"/>
          </a:xfrm>
          <a:prstGeom prst="wedgeRectCallout">
            <a:avLst>
              <a:gd fmla="val -5666" name="adj1"/>
              <a:gd fmla="val 63441" name="adj2"/>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400"/>
              <a:buFont typeface="Merriweather Sans"/>
              <a:buNone/>
            </a:pPr>
            <a:r>
              <a:rPr b="1" i="0" lang="en-US" sz="1800" u="none" cap="none" strike="noStrike">
                <a:solidFill>
                  <a:schemeClr val="dk1"/>
                </a:solidFill>
                <a:latin typeface="Merriweather Sans"/>
                <a:ea typeface="Merriweather Sans"/>
                <a:cs typeface="Merriweather Sans"/>
                <a:sym typeface="Merriweather Sans"/>
              </a:rPr>
              <a:t>#1 Prozess und Wirkung</a:t>
            </a:r>
            <a:endParaRPr b="1" i="0" sz="1800" u="none" cap="none" strike="noStrike">
              <a:solidFill>
                <a:schemeClr val="dk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rriweather Sans"/>
                <a:ea typeface="Merriweather Sans"/>
                <a:cs typeface="Merriweather Sans"/>
                <a:sym typeface="Merriweather Sans"/>
              </a:rPr>
              <a:t>Wie können (Innovations-)</a:t>
            </a:r>
            <a:br>
              <a:rPr b="0" i="0" lang="en-US" sz="1800" u="none" cap="none" strike="noStrike">
                <a:solidFill>
                  <a:schemeClr val="dk1"/>
                </a:solidFill>
                <a:latin typeface="Merriweather Sans"/>
                <a:ea typeface="Merriweather Sans"/>
                <a:cs typeface="Merriweather Sans"/>
                <a:sym typeface="Merriweather Sans"/>
              </a:rPr>
            </a:br>
            <a:r>
              <a:rPr b="0" i="0" lang="en-US" sz="1800" u="none" cap="none" strike="noStrike">
                <a:solidFill>
                  <a:schemeClr val="dk1"/>
                </a:solidFill>
                <a:latin typeface="Merriweather Sans"/>
                <a:ea typeface="Merriweather Sans"/>
                <a:cs typeface="Merriweather Sans"/>
                <a:sym typeface="Merriweather Sans"/>
              </a:rPr>
              <a:t>Prozesse gestaltet werden, damit sie eine positive Wirkung in einer Region entfalten?</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i="0" lang="en-US" sz="1800" u="none" cap="none" strike="noStrike">
                <a:solidFill>
                  <a:schemeClr val="dk1"/>
                </a:solidFill>
                <a:latin typeface="Merriweather Sans"/>
                <a:ea typeface="Merriweather Sans"/>
                <a:cs typeface="Merriweather Sans"/>
                <a:sym typeface="Merriweather Sans"/>
              </a:rPr>
              <a:t>regionale Wertschöpfung</a:t>
            </a:r>
            <a:endParaRPr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i="0" lang="en-US" sz="1800" u="none" cap="none" strike="noStrike">
                <a:solidFill>
                  <a:schemeClr val="dk1"/>
                </a:solidFill>
                <a:latin typeface="Merriweather Sans"/>
                <a:ea typeface="Merriweather Sans"/>
                <a:cs typeface="Merriweather Sans"/>
                <a:sym typeface="Merriweather Sans"/>
              </a:rPr>
              <a:t>Innovation und Nachhaltigkeit</a:t>
            </a:r>
            <a:endParaRPr i="0" sz="1800" u="none" cap="none" strike="noStrike">
              <a:solidFill>
                <a:schemeClr val="dk1"/>
              </a:solidFill>
              <a:latin typeface="Merriweather Sans Light"/>
              <a:ea typeface="Merriweather Sans Light"/>
              <a:cs typeface="Merriweather Sans Light"/>
              <a:sym typeface="Merriweather Sans Light"/>
            </a:endParaRPr>
          </a:p>
        </p:txBody>
      </p:sp>
      <p:sp>
        <p:nvSpPr>
          <p:cNvPr id="811" name="Google Shape;811;g33eb10c08f7_2_2"/>
          <p:cNvSpPr/>
          <p:nvPr/>
        </p:nvSpPr>
        <p:spPr>
          <a:xfrm>
            <a:off x="6601400" y="3909300"/>
            <a:ext cx="4213200" cy="2386800"/>
          </a:xfrm>
          <a:prstGeom prst="wedgeRectCallout">
            <a:avLst>
              <a:gd fmla="val -67590" name="adj1"/>
              <a:gd fmla="val 26330" name="adj2"/>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erriweather Sans"/>
                <a:ea typeface="Merriweather Sans"/>
                <a:cs typeface="Merriweather Sans"/>
                <a:sym typeface="Merriweather Sans"/>
              </a:rPr>
              <a:t>#5 Kultur und Wirkung</a:t>
            </a:r>
            <a:endParaRPr b="1" i="0" sz="1800" u="none" cap="none" strike="noStrike">
              <a:solidFill>
                <a:schemeClr val="dk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rriweather Sans"/>
                <a:ea typeface="Merriweather Sans"/>
                <a:cs typeface="Merriweather Sans"/>
                <a:sym typeface="Merriweather Sans"/>
              </a:rPr>
              <a:t>Wie prägen Erzählungen das Selbst- und Fremdbild einer Region und wie beeinflusst dies die Mitgestaltung in einer Region?</a:t>
            </a:r>
            <a:r>
              <a:rPr b="1" i="0" lang="en-US" sz="1800" u="none" cap="none" strike="noStrike">
                <a:solidFill>
                  <a:schemeClr val="dk1"/>
                </a:solidFill>
                <a:latin typeface="Merriweather Sans"/>
                <a:ea typeface="Merriweather Sans"/>
                <a:cs typeface="Merriweather Sans"/>
                <a:sym typeface="Merriweather Sans"/>
              </a:rPr>
              <a:t> </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regionales Selbstverständnis</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Image</a:t>
            </a:r>
            <a:endParaRPr b="1" i="0" sz="1800" u="none" cap="none" strike="noStrike">
              <a:solidFill>
                <a:schemeClr val="dk1"/>
              </a:solidFill>
              <a:latin typeface="Merriweather Sans"/>
              <a:ea typeface="Merriweather Sans"/>
              <a:cs typeface="Merriweather Sans"/>
              <a:sym typeface="Merriweather Sans"/>
            </a:endParaRPr>
          </a:p>
        </p:txBody>
      </p:sp>
      <p:sp>
        <p:nvSpPr>
          <p:cNvPr id="812" name="Google Shape;812;g33eb10c08f7_2_2"/>
          <p:cNvSpPr/>
          <p:nvPr/>
        </p:nvSpPr>
        <p:spPr>
          <a:xfrm>
            <a:off x="2072000" y="3909300"/>
            <a:ext cx="4213200" cy="2386800"/>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erriweather Sans"/>
                <a:ea typeface="Merriweather Sans"/>
                <a:cs typeface="Merriweather Sans"/>
                <a:sym typeface="Merriweather Sans"/>
              </a:rPr>
              <a:t>#4 Struktur und Prozess</a:t>
            </a:r>
            <a:endParaRPr b="1" i="0" sz="1800" u="none" cap="none" strike="noStrike">
              <a:solidFill>
                <a:schemeClr val="dk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rriweather Sans"/>
                <a:ea typeface="Merriweather Sans"/>
                <a:cs typeface="Merriweather Sans"/>
                <a:sym typeface="Merriweather Sans"/>
              </a:rPr>
              <a:t>Wie können durch Strukturen Rahmenbedingungen geschaffen werden, die zu einer positiven regionalen Entwicklung beitragen?</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lang="en-US" sz="1800">
                <a:solidFill>
                  <a:schemeClr val="dk1"/>
                </a:solidFill>
                <a:latin typeface="Merriweather Sans"/>
                <a:ea typeface="Merriweather Sans"/>
                <a:cs typeface="Merriweather Sans"/>
                <a:sym typeface="Merriweather Sans"/>
              </a:rPr>
              <a:t>Konstruktive Atmosphäre</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lokale Bedingungen</a:t>
            </a:r>
            <a:endParaRPr b="1" i="0" sz="1800" u="none" cap="none" strike="noStrike">
              <a:solidFill>
                <a:schemeClr val="dk1"/>
              </a:solidFill>
              <a:latin typeface="Merriweather Sans"/>
              <a:ea typeface="Merriweather Sans"/>
              <a:cs typeface="Merriweather Sans"/>
              <a:sym typeface="Merriweather Sans"/>
            </a:endParaRPr>
          </a:p>
        </p:txBody>
      </p:sp>
      <p:sp>
        <p:nvSpPr>
          <p:cNvPr id="813" name="Google Shape;813;g33eb10c08f7_2_2"/>
          <p:cNvSpPr/>
          <p:nvPr/>
        </p:nvSpPr>
        <p:spPr>
          <a:xfrm>
            <a:off x="4385625" y="1130100"/>
            <a:ext cx="3422100" cy="2779200"/>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erriweather Sans"/>
                <a:ea typeface="Merriweather Sans"/>
                <a:cs typeface="Merriweather Sans"/>
                <a:sym typeface="Merriweather Sans"/>
              </a:rPr>
              <a:t>#2 Struktur und Kultur</a:t>
            </a:r>
            <a:endParaRPr b="1" i="0" sz="1800" u="none" cap="none" strike="noStrike">
              <a:solidFill>
                <a:schemeClr val="dk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rriweather Sans"/>
                <a:ea typeface="Merriweather Sans"/>
                <a:cs typeface="Merriweather Sans"/>
                <a:sym typeface="Merriweather Sans"/>
              </a:rPr>
              <a:t>Wie können Strukturen für eine innovationsförderliche Kultur gestaltet werden, in der Menschen mit Ideen gezielt unterstützt werden?</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Impulsgeber und Anker-Organisationen</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Offenheit in Strukturen</a:t>
            </a:r>
            <a:endParaRPr b="0" i="0" sz="1800" u="none" cap="none" strike="noStrike">
              <a:solidFill>
                <a:schemeClr val="dk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erriweather Sans"/>
              <a:ea typeface="Merriweather Sans"/>
              <a:cs typeface="Merriweather Sans"/>
              <a:sym typeface="Merriweather Sans"/>
            </a:endParaRPr>
          </a:p>
        </p:txBody>
      </p:sp>
      <p:sp>
        <p:nvSpPr>
          <p:cNvPr id="814" name="Google Shape;814;g33eb10c08f7_2_2"/>
          <p:cNvSpPr/>
          <p:nvPr/>
        </p:nvSpPr>
        <p:spPr>
          <a:xfrm>
            <a:off x="8141250" y="1130100"/>
            <a:ext cx="3422100" cy="2779200"/>
          </a:xfrm>
          <a:prstGeom prst="wedgeRectCallout">
            <a:avLst>
              <a:gd fmla="val 22515" name="adj1"/>
              <a:gd fmla="val 66541" name="adj2"/>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erriweather Sans"/>
                <a:ea typeface="Merriweather Sans"/>
                <a:cs typeface="Merriweather Sans"/>
                <a:sym typeface="Merriweather Sans"/>
              </a:rPr>
              <a:t>#3 Prozess und Kultur</a:t>
            </a:r>
            <a:endParaRPr b="1" i="0" sz="1800" u="none" cap="none" strike="noStrike">
              <a:solidFill>
                <a:schemeClr val="dk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rriweather Sans"/>
                <a:ea typeface="Merriweather Sans"/>
                <a:cs typeface="Merriweather Sans"/>
                <a:sym typeface="Merriweather Sans"/>
              </a:rPr>
              <a:t>Wie können (Innovations-)</a:t>
            </a:r>
            <a:br>
              <a:rPr b="0" i="0" lang="en-US" sz="1800" u="none" cap="none" strike="noStrike">
                <a:solidFill>
                  <a:schemeClr val="dk1"/>
                </a:solidFill>
                <a:latin typeface="Merriweather Sans"/>
                <a:ea typeface="Merriweather Sans"/>
                <a:cs typeface="Merriweather Sans"/>
                <a:sym typeface="Merriweather Sans"/>
              </a:rPr>
            </a:br>
            <a:r>
              <a:rPr b="0" i="0" lang="en-US" sz="1800" u="none" cap="none" strike="noStrike">
                <a:solidFill>
                  <a:schemeClr val="dk1"/>
                </a:solidFill>
                <a:latin typeface="Merriweather Sans"/>
                <a:ea typeface="Merriweather Sans"/>
                <a:cs typeface="Merriweather Sans"/>
                <a:sym typeface="Merriweather Sans"/>
              </a:rPr>
              <a:t>Prozesse so gestaltet werden, dass sie Vertrauen fördern und eine breite Beteiligung ermöglichen?</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Experimentieren und Scheitern</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Beteiligung und Teilhabe</a:t>
            </a:r>
            <a:endParaRPr b="0" i="0" sz="1800" u="none" cap="none" strike="noStrike">
              <a:solidFill>
                <a:schemeClr val="dk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erriweather Sans"/>
              <a:ea typeface="Merriweather Sans"/>
              <a:cs typeface="Merriweather Sans"/>
              <a:sym typeface="Merriweather Sans"/>
            </a:endParaRPr>
          </a:p>
        </p:txBody>
      </p:sp>
    </p:spTree>
  </p:cSld>
  <p:clrMapOvr>
    <a:masterClrMapping/>
  </p:clrMapOvr>
  <mc:AlternateContent>
    <mc:Choice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g357dea16005_1_59"/>
          <p:cNvSpPr/>
          <p:nvPr/>
        </p:nvSpPr>
        <p:spPr>
          <a:xfrm>
            <a:off x="214629" y="194443"/>
            <a:ext cx="11762700" cy="64692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600"/>
              <a:buFont typeface="Arial"/>
              <a:buNone/>
            </a:pPr>
            <a:r>
              <a:rPr b="1" i="0" lang="en-US" sz="2600" u="none" cap="none" strike="noStrike">
                <a:solidFill>
                  <a:schemeClr val="lt1"/>
                </a:solidFill>
                <a:latin typeface="Merriweather Sans"/>
                <a:ea typeface="Merriweather Sans"/>
                <a:cs typeface="Merriweather Sans"/>
                <a:sym typeface="Merriweather Sans"/>
              </a:rPr>
              <a:t>#2 Struktur und Kultur</a:t>
            </a:r>
            <a:endParaRPr b="1" i="0" sz="2600" u="none" cap="none" strike="noStrike">
              <a:solidFill>
                <a:schemeClr val="lt1"/>
              </a:solidFill>
              <a:latin typeface="Merriweather Sans"/>
              <a:ea typeface="Merriweather Sans"/>
              <a:cs typeface="Merriweather Sans"/>
              <a:sym typeface="Merriweather Sans"/>
            </a:endParaRPr>
          </a:p>
          <a:p>
            <a:pPr indent="0" lvl="0" marL="0" marR="0" rtl="0" algn="l">
              <a:lnSpc>
                <a:spcPct val="90000"/>
              </a:lnSpc>
              <a:spcBef>
                <a:spcPts val="0"/>
              </a:spcBef>
              <a:spcAft>
                <a:spcPts val="0"/>
              </a:spcAft>
              <a:buClr>
                <a:srgbClr val="000000"/>
              </a:buClr>
              <a:buSzPts val="2400"/>
              <a:buFont typeface="Arial"/>
              <a:buNone/>
            </a:pPr>
            <a:r>
              <a:t/>
            </a:r>
            <a:endParaRPr b="1" i="0" sz="2400" u="none" cap="none" strike="noStrike">
              <a:solidFill>
                <a:schemeClr val="lt1"/>
              </a:solidFill>
              <a:latin typeface="Merriweather Sans"/>
              <a:ea typeface="Merriweather Sans"/>
              <a:cs typeface="Merriweather Sans"/>
              <a:sym typeface="Merriweather Sans"/>
            </a:endParaRPr>
          </a:p>
          <a:p>
            <a:pPr indent="0" lvl="0" marL="0" marR="0" rtl="0" algn="l">
              <a:lnSpc>
                <a:spcPct val="115000"/>
              </a:lnSpc>
              <a:spcBef>
                <a:spcPts val="0"/>
              </a:spcBef>
              <a:spcAft>
                <a:spcPts val="0"/>
              </a:spcAft>
              <a:buClr>
                <a:srgbClr val="000000"/>
              </a:buClr>
              <a:buSzPts val="2400"/>
              <a:buFont typeface="Arial"/>
              <a:buNone/>
            </a:pPr>
            <a:r>
              <a:rPr b="0" i="0" lang="en-US" sz="2400" u="none" cap="none" strike="noStrike">
                <a:solidFill>
                  <a:schemeClr val="lt1"/>
                </a:solidFill>
                <a:latin typeface="Merriweather Sans"/>
                <a:ea typeface="Merriweather Sans"/>
                <a:cs typeface="Merriweather Sans"/>
                <a:sym typeface="Merriweather Sans"/>
              </a:rPr>
              <a:t>Wie müssen Strukturen für eine innovationsförderliche Kultur gestaltet werden, in der Menschen mit Ideen gezielt unterstützt werden?</a:t>
            </a:r>
            <a:endParaRPr b="0" i="0" sz="2400" u="none" cap="none" strike="noStrike">
              <a:solidFill>
                <a:schemeClr val="lt1"/>
              </a:solidFill>
              <a:latin typeface="Merriweather Sans"/>
              <a:ea typeface="Merriweather Sans"/>
              <a:cs typeface="Merriweather Sans"/>
              <a:sym typeface="Merriweather Sans"/>
            </a:endParaRPr>
          </a:p>
          <a:p>
            <a:pPr indent="-381000" lvl="0" marL="457200" marR="0" rtl="0" algn="l">
              <a:lnSpc>
                <a:spcPct val="115000"/>
              </a:lnSpc>
              <a:spcBef>
                <a:spcPts val="1000"/>
              </a:spcBef>
              <a:spcAft>
                <a:spcPts val="0"/>
              </a:spcAft>
              <a:buClr>
                <a:schemeClr val="lt1"/>
              </a:buClr>
              <a:buSzPts val="2400"/>
              <a:buFont typeface="Merriweather Sans"/>
              <a:buChar char="●"/>
            </a:pPr>
            <a:r>
              <a:rPr b="0" i="0" lang="en-US" sz="2400" u="none" cap="none" strike="noStrike">
                <a:solidFill>
                  <a:schemeClr val="lt1"/>
                </a:solidFill>
                <a:latin typeface="Merriweather Sans"/>
                <a:ea typeface="Merriweather Sans"/>
                <a:cs typeface="Merriweather Sans"/>
                <a:sym typeface="Merriweather Sans"/>
              </a:rPr>
              <a:t>Impulsgeber und Anker-Organisationen</a:t>
            </a:r>
            <a:endParaRPr b="0" i="0" sz="2400" u="none" cap="none" strike="noStrike">
              <a:solidFill>
                <a:schemeClr val="lt1"/>
              </a:solidFill>
              <a:latin typeface="Merriweather Sans"/>
              <a:ea typeface="Merriweather Sans"/>
              <a:cs typeface="Merriweather Sans"/>
              <a:sym typeface="Merriweather Sans"/>
            </a:endParaRPr>
          </a:p>
          <a:p>
            <a:pPr indent="-381000" lvl="0" marL="457200" marR="0" rtl="0" algn="l">
              <a:lnSpc>
                <a:spcPct val="115000"/>
              </a:lnSpc>
              <a:spcBef>
                <a:spcPts val="0"/>
              </a:spcBef>
              <a:spcAft>
                <a:spcPts val="0"/>
              </a:spcAft>
              <a:buClr>
                <a:schemeClr val="lt1"/>
              </a:buClr>
              <a:buSzPts val="2400"/>
              <a:buFont typeface="Merriweather Sans"/>
              <a:buChar char="●"/>
            </a:pPr>
            <a:r>
              <a:rPr b="0" i="0" lang="en-US" sz="2400" u="none" cap="none" strike="noStrike">
                <a:solidFill>
                  <a:schemeClr val="lt1"/>
                </a:solidFill>
                <a:latin typeface="Merriweather Sans"/>
                <a:ea typeface="Merriweather Sans"/>
                <a:cs typeface="Merriweather Sans"/>
                <a:sym typeface="Merriweather Sans"/>
              </a:rPr>
              <a:t>Ansprechpersonen und Offenheit in Strukturen</a:t>
            </a:r>
            <a:endParaRPr b="0" i="0" sz="2400" u="none" cap="none" strike="noStrike">
              <a:solidFill>
                <a:schemeClr val="lt1"/>
              </a:solidFill>
              <a:latin typeface="Merriweather Sans"/>
              <a:ea typeface="Merriweather Sans"/>
              <a:cs typeface="Merriweather Sans"/>
              <a:sym typeface="Merriweather Sans"/>
            </a:endParaRPr>
          </a:p>
        </p:txBody>
      </p:sp>
      <p:sp>
        <p:nvSpPr>
          <p:cNvPr id="820" name="Google Shape;820;g357dea16005_1_59"/>
          <p:cNvSpPr txBox="1"/>
          <p:nvPr/>
        </p:nvSpPr>
        <p:spPr>
          <a:xfrm>
            <a:off x="630000" y="622800"/>
            <a:ext cx="10933200" cy="3324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2400"/>
              <a:buFont typeface="Merriweather Sans"/>
              <a:buNone/>
            </a:pPr>
            <a:r>
              <a:rPr b="1" i="0" lang="en-US" sz="2400" u="none" cap="none" strike="noStrike">
                <a:solidFill>
                  <a:srgbClr val="062938"/>
                </a:solidFill>
                <a:latin typeface="Roboto"/>
                <a:ea typeface="Roboto"/>
                <a:cs typeface="Roboto"/>
                <a:sym typeface="Roboto"/>
              </a:rPr>
              <a:t>Handlungsfelder - Übersicht</a:t>
            </a:r>
            <a:endParaRPr b="1" i="0" sz="2400" u="none" cap="none" strike="noStrike">
              <a:solidFill>
                <a:srgbClr val="062938"/>
              </a:solidFill>
              <a:latin typeface="Roboto"/>
              <a:ea typeface="Roboto"/>
              <a:cs typeface="Roboto"/>
              <a:sym typeface="Roboto"/>
            </a:endParaRPr>
          </a:p>
        </p:txBody>
      </p:sp>
      <p:sp>
        <p:nvSpPr>
          <p:cNvPr id="821" name="Google Shape;821;g357dea16005_1_59"/>
          <p:cNvSpPr/>
          <p:nvPr/>
        </p:nvSpPr>
        <p:spPr>
          <a:xfrm>
            <a:off x="630000" y="1130100"/>
            <a:ext cx="3422100" cy="2779200"/>
          </a:xfrm>
          <a:prstGeom prst="wedgeRectCallout">
            <a:avLst>
              <a:gd fmla="val -5666" name="adj1"/>
              <a:gd fmla="val 63441" name="adj2"/>
            </a:avLst>
          </a:prstGeom>
          <a:solidFill>
            <a:srgbClr val="008787"/>
          </a:solidFill>
          <a:ln cap="flat" cmpd="sng" w="9525">
            <a:solidFill>
              <a:srgbClr val="0087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400"/>
              <a:buFont typeface="Merriweather Sans"/>
              <a:buNone/>
            </a:pPr>
            <a:r>
              <a:rPr b="1" i="0" lang="en-US" sz="1800" u="none" cap="none" strike="noStrike">
                <a:solidFill>
                  <a:schemeClr val="lt1"/>
                </a:solidFill>
                <a:latin typeface="Merriweather Sans"/>
                <a:ea typeface="Merriweather Sans"/>
                <a:cs typeface="Merriweather Sans"/>
                <a:sym typeface="Merriweather Sans"/>
              </a:rPr>
              <a:t>#1 Prozess und Wirkung</a:t>
            </a:r>
            <a:endParaRPr b="1" i="0" sz="1800" u="none" cap="none" strike="noStrike">
              <a:solidFill>
                <a:schemeClr val="lt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Merriweather Sans"/>
                <a:ea typeface="Merriweather Sans"/>
                <a:cs typeface="Merriweather Sans"/>
                <a:sym typeface="Merriweather Sans"/>
              </a:rPr>
              <a:t>Wie können (Innovations-)</a:t>
            </a:r>
            <a:br>
              <a:rPr b="0" i="0" lang="en-US" sz="1800" u="none" cap="none" strike="noStrike">
                <a:solidFill>
                  <a:schemeClr val="lt1"/>
                </a:solidFill>
                <a:latin typeface="Merriweather Sans"/>
                <a:ea typeface="Merriweather Sans"/>
                <a:cs typeface="Merriweather Sans"/>
                <a:sym typeface="Merriweather Sans"/>
              </a:rPr>
            </a:br>
            <a:r>
              <a:rPr b="0" i="0" lang="en-US" sz="1800" u="none" cap="none" strike="noStrike">
                <a:solidFill>
                  <a:schemeClr val="lt1"/>
                </a:solidFill>
                <a:latin typeface="Merriweather Sans"/>
                <a:ea typeface="Merriweather Sans"/>
                <a:cs typeface="Merriweather Sans"/>
                <a:sym typeface="Merriweather Sans"/>
              </a:rPr>
              <a:t>Prozesse gestaltet werden, damit sie eine positive Wirkung in einer Region entfalten?</a:t>
            </a:r>
            <a:endParaRPr b="0" i="0" sz="1800" u="none" cap="none" strike="noStrike">
              <a:solidFill>
                <a:schemeClr val="lt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lt1"/>
              </a:buClr>
              <a:buSzPts val="1800"/>
              <a:buFont typeface="Merriweather Sans"/>
              <a:buChar char="●"/>
            </a:pPr>
            <a:r>
              <a:rPr i="0" lang="en-US" sz="1800" u="none" cap="none" strike="noStrike">
                <a:solidFill>
                  <a:schemeClr val="lt1"/>
                </a:solidFill>
                <a:latin typeface="Merriweather Sans"/>
                <a:ea typeface="Merriweather Sans"/>
                <a:cs typeface="Merriweather Sans"/>
                <a:sym typeface="Merriweather Sans"/>
              </a:rPr>
              <a:t>regionale Wertschöpfung</a:t>
            </a:r>
            <a:endParaRPr i="0" sz="1800" u="none" cap="none" strike="noStrike">
              <a:solidFill>
                <a:schemeClr val="lt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lt1"/>
              </a:buClr>
              <a:buSzPts val="1800"/>
              <a:buFont typeface="Merriweather Sans"/>
              <a:buChar char="●"/>
            </a:pPr>
            <a:r>
              <a:rPr i="0" lang="en-US" sz="1800" u="none" cap="none" strike="noStrike">
                <a:solidFill>
                  <a:schemeClr val="lt1"/>
                </a:solidFill>
                <a:latin typeface="Merriweather Sans"/>
                <a:ea typeface="Merriweather Sans"/>
                <a:cs typeface="Merriweather Sans"/>
                <a:sym typeface="Merriweather Sans"/>
              </a:rPr>
              <a:t>Innovation und Nachhaltigkeit</a:t>
            </a:r>
            <a:endParaRPr i="0" sz="1800" u="none" cap="none" strike="noStrike">
              <a:solidFill>
                <a:schemeClr val="lt1"/>
              </a:solidFill>
              <a:latin typeface="Merriweather Sans Light"/>
              <a:ea typeface="Merriweather Sans Light"/>
              <a:cs typeface="Merriweather Sans Light"/>
              <a:sym typeface="Merriweather Sans Light"/>
            </a:endParaRPr>
          </a:p>
        </p:txBody>
      </p:sp>
      <p:sp>
        <p:nvSpPr>
          <p:cNvPr id="822" name="Google Shape;822;g357dea16005_1_59"/>
          <p:cNvSpPr/>
          <p:nvPr/>
        </p:nvSpPr>
        <p:spPr>
          <a:xfrm>
            <a:off x="6601400" y="3909300"/>
            <a:ext cx="4213200" cy="2386800"/>
          </a:xfrm>
          <a:prstGeom prst="wedgeRectCallout">
            <a:avLst>
              <a:gd fmla="val -67590" name="adj1"/>
              <a:gd fmla="val 26330" name="adj2"/>
            </a:avLst>
          </a:prstGeom>
          <a:solidFill>
            <a:schemeClr val="lt2"/>
          </a:solidFill>
          <a:ln cap="flat" cmpd="sng" w="9525">
            <a:solidFill>
              <a:srgbClr val="0087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erriweather Sans"/>
                <a:ea typeface="Merriweather Sans"/>
                <a:cs typeface="Merriweather Sans"/>
                <a:sym typeface="Merriweather Sans"/>
              </a:rPr>
              <a:t>#5 Kultur und Wirkung</a:t>
            </a:r>
            <a:endParaRPr b="1" i="0" sz="1800" u="none" cap="none" strike="noStrike">
              <a:solidFill>
                <a:schemeClr val="dk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rriweather Sans"/>
                <a:ea typeface="Merriweather Sans"/>
                <a:cs typeface="Merriweather Sans"/>
                <a:sym typeface="Merriweather Sans"/>
              </a:rPr>
              <a:t>Wie prägen Erzählungen das Selbst- und Fremdbild einer Region und wie beeinflusst dies die Mitgestaltung in einer Region?</a:t>
            </a:r>
            <a:r>
              <a:rPr b="1" i="0" lang="en-US" sz="1800" u="none" cap="none" strike="noStrike">
                <a:solidFill>
                  <a:schemeClr val="dk1"/>
                </a:solidFill>
                <a:latin typeface="Merriweather Sans"/>
                <a:ea typeface="Merriweather Sans"/>
                <a:cs typeface="Merriweather Sans"/>
                <a:sym typeface="Merriweather Sans"/>
              </a:rPr>
              <a:t> </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regionales Selbstverständnis</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Image</a:t>
            </a:r>
            <a:endParaRPr b="1" i="0" sz="1800" u="none" cap="none" strike="noStrike">
              <a:solidFill>
                <a:schemeClr val="dk1"/>
              </a:solidFill>
              <a:latin typeface="Merriweather Sans"/>
              <a:ea typeface="Merriweather Sans"/>
              <a:cs typeface="Merriweather Sans"/>
              <a:sym typeface="Merriweather Sans"/>
            </a:endParaRPr>
          </a:p>
        </p:txBody>
      </p:sp>
      <p:sp>
        <p:nvSpPr>
          <p:cNvPr id="823" name="Google Shape;823;g357dea16005_1_59"/>
          <p:cNvSpPr/>
          <p:nvPr/>
        </p:nvSpPr>
        <p:spPr>
          <a:xfrm>
            <a:off x="2072000" y="3909300"/>
            <a:ext cx="4213200" cy="2386800"/>
          </a:xfrm>
          <a:prstGeom prst="wedgeRectCallout">
            <a:avLst>
              <a:gd fmla="val -20833" name="adj1"/>
              <a:gd fmla="val 62500" name="adj2"/>
            </a:avLst>
          </a:prstGeom>
          <a:solidFill>
            <a:schemeClr val="lt2"/>
          </a:solidFill>
          <a:ln cap="flat" cmpd="sng" w="9525">
            <a:solidFill>
              <a:srgbClr val="0087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erriweather Sans"/>
                <a:ea typeface="Merriweather Sans"/>
                <a:cs typeface="Merriweather Sans"/>
                <a:sym typeface="Merriweather Sans"/>
              </a:rPr>
              <a:t>#4 Struktur und Prozess</a:t>
            </a:r>
            <a:endParaRPr b="1" i="0" sz="1800" u="none" cap="none" strike="noStrike">
              <a:solidFill>
                <a:schemeClr val="dk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rriweather Sans"/>
                <a:ea typeface="Merriweather Sans"/>
                <a:cs typeface="Merriweather Sans"/>
                <a:sym typeface="Merriweather Sans"/>
              </a:rPr>
              <a:t>Wie können durch Strukturen Rahmenbedingungen geschaffen werden, die zu einer positiven regionalen Entwicklung beitragen?</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lang="en-US" sz="1800">
                <a:solidFill>
                  <a:schemeClr val="dk1"/>
                </a:solidFill>
                <a:latin typeface="Merriweather Sans"/>
                <a:ea typeface="Merriweather Sans"/>
                <a:cs typeface="Merriweather Sans"/>
                <a:sym typeface="Merriweather Sans"/>
              </a:rPr>
              <a:t>Konstruktive Atmosphäre</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lokale Bedingungen</a:t>
            </a:r>
            <a:endParaRPr b="1" i="0" sz="1800" u="none" cap="none" strike="noStrike">
              <a:solidFill>
                <a:schemeClr val="dk1"/>
              </a:solidFill>
              <a:latin typeface="Merriweather Sans"/>
              <a:ea typeface="Merriweather Sans"/>
              <a:cs typeface="Merriweather Sans"/>
              <a:sym typeface="Merriweather Sans"/>
            </a:endParaRPr>
          </a:p>
        </p:txBody>
      </p:sp>
      <p:sp>
        <p:nvSpPr>
          <p:cNvPr id="824" name="Google Shape;824;g357dea16005_1_59"/>
          <p:cNvSpPr/>
          <p:nvPr/>
        </p:nvSpPr>
        <p:spPr>
          <a:xfrm>
            <a:off x="4385625" y="1130100"/>
            <a:ext cx="3422100" cy="2779200"/>
          </a:xfrm>
          <a:prstGeom prst="wedgeRectCallout">
            <a:avLst>
              <a:gd fmla="val -20833" name="adj1"/>
              <a:gd fmla="val 62500" name="adj2"/>
            </a:avLst>
          </a:prstGeom>
          <a:solidFill>
            <a:schemeClr val="lt2"/>
          </a:solidFill>
          <a:ln cap="flat" cmpd="sng" w="9525">
            <a:solidFill>
              <a:srgbClr val="0087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erriweather Sans"/>
                <a:ea typeface="Merriweather Sans"/>
                <a:cs typeface="Merriweather Sans"/>
                <a:sym typeface="Merriweather Sans"/>
              </a:rPr>
              <a:t>#2 Struktur und Kultur</a:t>
            </a:r>
            <a:endParaRPr b="1" i="0" sz="1800" u="none" cap="none" strike="noStrike">
              <a:solidFill>
                <a:schemeClr val="dk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rriweather Sans"/>
                <a:ea typeface="Merriweather Sans"/>
                <a:cs typeface="Merriweather Sans"/>
                <a:sym typeface="Merriweather Sans"/>
              </a:rPr>
              <a:t>Wie können Strukturen für eine innovationsförderliche Kultur gestaltet werden, in der Menschen mit Ideen gezielt unterstützt werden?</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Impulsgeber und Anker-Organisationen</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Offenheit in Strukturen</a:t>
            </a:r>
            <a:endParaRPr b="0" i="0" sz="1800" u="none" cap="none" strike="noStrike">
              <a:solidFill>
                <a:schemeClr val="dk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erriweather Sans"/>
              <a:ea typeface="Merriweather Sans"/>
              <a:cs typeface="Merriweather Sans"/>
              <a:sym typeface="Merriweather Sans"/>
            </a:endParaRPr>
          </a:p>
        </p:txBody>
      </p:sp>
      <p:sp>
        <p:nvSpPr>
          <p:cNvPr id="825" name="Google Shape;825;g357dea16005_1_59"/>
          <p:cNvSpPr/>
          <p:nvPr/>
        </p:nvSpPr>
        <p:spPr>
          <a:xfrm>
            <a:off x="8141250" y="1130100"/>
            <a:ext cx="3422100" cy="2779200"/>
          </a:xfrm>
          <a:prstGeom prst="wedgeRectCallout">
            <a:avLst>
              <a:gd fmla="val 22515" name="adj1"/>
              <a:gd fmla="val 66541" name="adj2"/>
            </a:avLst>
          </a:prstGeom>
          <a:solidFill>
            <a:schemeClr val="lt2"/>
          </a:solidFill>
          <a:ln cap="flat" cmpd="sng" w="9525">
            <a:solidFill>
              <a:srgbClr val="0087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erriweather Sans"/>
                <a:ea typeface="Merriweather Sans"/>
                <a:cs typeface="Merriweather Sans"/>
                <a:sym typeface="Merriweather Sans"/>
              </a:rPr>
              <a:t>#3 Prozess und Kultur</a:t>
            </a:r>
            <a:endParaRPr b="1" i="0" sz="1800" u="none" cap="none" strike="noStrike">
              <a:solidFill>
                <a:schemeClr val="dk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rriweather Sans"/>
                <a:ea typeface="Merriweather Sans"/>
                <a:cs typeface="Merriweather Sans"/>
                <a:sym typeface="Merriweather Sans"/>
              </a:rPr>
              <a:t>Wie können (Innovations-)</a:t>
            </a:r>
            <a:br>
              <a:rPr b="0" i="0" lang="en-US" sz="1800" u="none" cap="none" strike="noStrike">
                <a:solidFill>
                  <a:schemeClr val="dk1"/>
                </a:solidFill>
                <a:latin typeface="Merriweather Sans"/>
                <a:ea typeface="Merriweather Sans"/>
                <a:cs typeface="Merriweather Sans"/>
                <a:sym typeface="Merriweather Sans"/>
              </a:rPr>
            </a:br>
            <a:r>
              <a:rPr b="0" i="0" lang="en-US" sz="1800" u="none" cap="none" strike="noStrike">
                <a:solidFill>
                  <a:schemeClr val="dk1"/>
                </a:solidFill>
                <a:latin typeface="Merriweather Sans"/>
                <a:ea typeface="Merriweather Sans"/>
                <a:cs typeface="Merriweather Sans"/>
                <a:sym typeface="Merriweather Sans"/>
              </a:rPr>
              <a:t>Prozesse so gestaltet werden, dass sie Vertrauen fördern und eine breite Beteiligung ermöglichen?</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Experimentieren und Scheitern</a:t>
            </a:r>
            <a:endParaRPr b="0" i="0" sz="1800" u="none" cap="none" strike="noStrike">
              <a:solidFill>
                <a:schemeClr val="dk1"/>
              </a:solidFill>
              <a:latin typeface="Merriweather Sans"/>
              <a:ea typeface="Merriweather Sans"/>
              <a:cs typeface="Merriweather Sans"/>
              <a:sym typeface="Merriweather Sans"/>
            </a:endParaRPr>
          </a:p>
          <a:p>
            <a:pPr indent="-342900" lvl="0" marL="457200" marR="0" rtl="0" algn="l">
              <a:lnSpc>
                <a:spcPct val="100000"/>
              </a:lnSpc>
              <a:spcBef>
                <a:spcPts val="0"/>
              </a:spcBef>
              <a:spcAft>
                <a:spcPts val="0"/>
              </a:spcAft>
              <a:buClr>
                <a:schemeClr val="dk1"/>
              </a:buClr>
              <a:buSzPts val="1800"/>
              <a:buFont typeface="Merriweather Sans"/>
              <a:buChar char="●"/>
            </a:pPr>
            <a:r>
              <a:rPr b="0" i="0" lang="en-US" sz="1800" u="none" cap="none" strike="noStrike">
                <a:solidFill>
                  <a:schemeClr val="dk1"/>
                </a:solidFill>
                <a:latin typeface="Merriweather Sans"/>
                <a:ea typeface="Merriweather Sans"/>
                <a:cs typeface="Merriweather Sans"/>
                <a:sym typeface="Merriweather Sans"/>
              </a:rPr>
              <a:t>Beteiligung und Teilhabe</a:t>
            </a:r>
            <a:endParaRPr b="0" i="0" sz="1800" u="none" cap="none" strike="noStrike">
              <a:solidFill>
                <a:schemeClr val="dk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erriweather Sans"/>
              <a:ea typeface="Merriweather Sans"/>
              <a:cs typeface="Merriweather Sans"/>
              <a:sym typeface="Merriweather Sans"/>
            </a:endParaRPr>
          </a:p>
        </p:txBody>
      </p:sp>
    </p:spTree>
  </p:cSld>
  <p:clrMapOvr>
    <a:masterClrMapping/>
  </p:clrMapOvr>
  <mc:AlternateContent>
    <mc:Choice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g357dea16005_1_420"/>
          <p:cNvSpPr txBox="1"/>
          <p:nvPr>
            <p:ph type="title"/>
          </p:nvPr>
        </p:nvSpPr>
        <p:spPr>
          <a:xfrm>
            <a:off x="630000" y="1785600"/>
            <a:ext cx="5235900" cy="32868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400"/>
              <a:buFont typeface="Merriweather Sans"/>
              <a:buNone/>
            </a:pPr>
            <a:r>
              <a:rPr lang="en-US" sz="2600">
                <a:solidFill>
                  <a:schemeClr val="lt1"/>
                </a:solidFill>
                <a:latin typeface="Roboto"/>
                <a:ea typeface="Roboto"/>
                <a:cs typeface="Roboto"/>
                <a:sym typeface="Roboto"/>
              </a:rPr>
              <a:t>#1 Prozess und Wirkung</a:t>
            </a:r>
            <a:endParaRPr sz="2600">
              <a:solidFill>
                <a:schemeClr val="lt1"/>
              </a:solidFill>
              <a:latin typeface="Roboto"/>
              <a:ea typeface="Roboto"/>
              <a:cs typeface="Roboto"/>
              <a:sym typeface="Roboto"/>
            </a:endParaRPr>
          </a:p>
          <a:p>
            <a:pPr indent="0" lvl="0" marL="0" rtl="0" algn="l">
              <a:lnSpc>
                <a:spcPct val="90000"/>
              </a:lnSpc>
              <a:spcBef>
                <a:spcPts val="0"/>
              </a:spcBef>
              <a:spcAft>
                <a:spcPts val="0"/>
              </a:spcAft>
              <a:buClr>
                <a:schemeClr val="lt1"/>
              </a:buClr>
              <a:buSzPts val="2400"/>
              <a:buFont typeface="Merriweather Sans"/>
              <a:buNone/>
            </a:pPr>
            <a:r>
              <a:t/>
            </a:r>
            <a:endParaRPr sz="24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b="0" lang="en-US" sz="2400">
                <a:solidFill>
                  <a:schemeClr val="lt1"/>
                </a:solidFill>
                <a:latin typeface="Roboto"/>
                <a:ea typeface="Roboto"/>
                <a:cs typeface="Roboto"/>
                <a:sym typeface="Roboto"/>
              </a:rPr>
              <a:t>Wie </a:t>
            </a:r>
            <a:r>
              <a:rPr b="0" lang="en-US" sz="2400">
                <a:latin typeface="Roboto"/>
                <a:ea typeface="Roboto"/>
                <a:cs typeface="Roboto"/>
                <a:sym typeface="Roboto"/>
              </a:rPr>
              <a:t>können</a:t>
            </a:r>
            <a:r>
              <a:rPr b="0" lang="en-US" sz="2400">
                <a:solidFill>
                  <a:schemeClr val="lt1"/>
                </a:solidFill>
                <a:latin typeface="Roboto"/>
                <a:ea typeface="Roboto"/>
                <a:cs typeface="Roboto"/>
                <a:sym typeface="Roboto"/>
              </a:rPr>
              <a:t> (Innovations-)</a:t>
            </a:r>
            <a:br>
              <a:rPr b="0" lang="en-US" sz="2400">
                <a:solidFill>
                  <a:schemeClr val="lt1"/>
                </a:solidFill>
                <a:latin typeface="Roboto"/>
                <a:ea typeface="Roboto"/>
                <a:cs typeface="Roboto"/>
                <a:sym typeface="Roboto"/>
              </a:rPr>
            </a:br>
            <a:r>
              <a:rPr b="0" lang="en-US" sz="2400">
                <a:solidFill>
                  <a:schemeClr val="lt1"/>
                </a:solidFill>
                <a:latin typeface="Roboto"/>
                <a:ea typeface="Roboto"/>
                <a:cs typeface="Roboto"/>
                <a:sym typeface="Roboto"/>
              </a:rPr>
              <a:t>Prozesse gestaltet werden, damit sie eine positive Wirkung in einer Region entfalten?</a:t>
            </a:r>
            <a:endParaRPr b="0" sz="2400">
              <a:solidFill>
                <a:schemeClr val="lt1"/>
              </a:solidFill>
              <a:latin typeface="Roboto"/>
              <a:ea typeface="Roboto"/>
              <a:cs typeface="Roboto"/>
              <a:sym typeface="Roboto"/>
            </a:endParaRPr>
          </a:p>
          <a:p>
            <a:pPr indent="-381000" lvl="0" marL="457200" rtl="0" algn="l">
              <a:lnSpc>
                <a:spcPct val="115000"/>
              </a:lnSpc>
              <a:spcBef>
                <a:spcPts val="1000"/>
              </a:spcBef>
              <a:spcAft>
                <a:spcPts val="0"/>
              </a:spcAft>
              <a:buSzPts val="2400"/>
              <a:buFont typeface="Roboto"/>
              <a:buChar char="●"/>
            </a:pPr>
            <a:r>
              <a:rPr b="0" lang="en-US" sz="2400">
                <a:latin typeface="Roboto"/>
                <a:ea typeface="Roboto"/>
                <a:cs typeface="Roboto"/>
                <a:sym typeface="Roboto"/>
              </a:rPr>
              <a:t>regionale Wertschöpfung</a:t>
            </a:r>
            <a:endParaRPr b="0" sz="2400">
              <a:latin typeface="Roboto"/>
              <a:ea typeface="Roboto"/>
              <a:cs typeface="Roboto"/>
              <a:sym typeface="Roboto"/>
            </a:endParaRPr>
          </a:p>
          <a:p>
            <a:pPr indent="-381000" lvl="0" marL="457200" rtl="0" algn="l">
              <a:lnSpc>
                <a:spcPct val="115000"/>
              </a:lnSpc>
              <a:spcBef>
                <a:spcPts val="0"/>
              </a:spcBef>
              <a:spcAft>
                <a:spcPts val="0"/>
              </a:spcAft>
              <a:buSzPts val="2400"/>
              <a:buFont typeface="Roboto"/>
              <a:buChar char="●"/>
            </a:pPr>
            <a:r>
              <a:rPr b="0" lang="en-US" sz="2400">
                <a:latin typeface="Roboto"/>
                <a:ea typeface="Roboto"/>
                <a:cs typeface="Roboto"/>
                <a:sym typeface="Roboto"/>
              </a:rPr>
              <a:t>Innovation und Nachhaltigkeit</a:t>
            </a:r>
            <a:endParaRPr b="0" sz="2400">
              <a:latin typeface="Roboto"/>
              <a:ea typeface="Roboto"/>
              <a:cs typeface="Roboto"/>
              <a:sym typeface="Roboto"/>
            </a:endParaRPr>
          </a:p>
        </p:txBody>
      </p:sp>
      <p:pic>
        <p:nvPicPr>
          <p:cNvPr id="832" name="Google Shape;832;g357dea16005_1_420" title="250313_LIONA_Framework-HF1.jpg"/>
          <p:cNvPicPr preferRelativeResize="0"/>
          <p:nvPr>
            <p:ph idx="2" type="pic"/>
          </p:nvPr>
        </p:nvPicPr>
        <p:blipFill rotWithShape="1">
          <a:blip r:embed="rId3">
            <a:alphaModFix/>
          </a:blip>
          <a:srcRect b="0" l="1037" r="1047" t="0"/>
          <a:stretch/>
        </p:blipFill>
        <p:spPr>
          <a:xfrm>
            <a:off x="6092021" y="0"/>
            <a:ext cx="6099899"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33ed0363f4d_0_7"/>
          <p:cNvSpPr txBox="1"/>
          <p:nvPr>
            <p:ph type="title"/>
          </p:nvPr>
        </p:nvSpPr>
        <p:spPr>
          <a:xfrm>
            <a:off x="630000" y="2681103"/>
            <a:ext cx="3127800" cy="14958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2400"/>
              <a:buNone/>
            </a:pPr>
            <a:r>
              <a:rPr lang="en-US"/>
              <a:t>Das Projekt</a:t>
            </a:r>
            <a:endParaRPr/>
          </a:p>
        </p:txBody>
      </p:sp>
      <p:sp>
        <p:nvSpPr>
          <p:cNvPr id="695" name="Google Shape;695;g33ed0363f4d_0_7"/>
          <p:cNvSpPr txBox="1"/>
          <p:nvPr/>
        </p:nvSpPr>
        <p:spPr>
          <a:xfrm>
            <a:off x="4554750" y="1228675"/>
            <a:ext cx="7008600" cy="29184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0"/>
                  </a:ext>
                </a:extLst>
              </a:rPr>
              <a:t>Mit dem WIR!-Bündnis Landvorteil setzen wir uns dafür ein,</a:t>
            </a:r>
            <a:endParaRPr b="0" i="0"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1"/>
                </a:ext>
              </a:extLst>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2"/>
                  </a:ext>
                </a:extLst>
              </a:rPr>
              <a:t>die Innovationskraft im Herzogtum Lauenburg und in Ludwigslust-Parchim sichtbar zu machen und gezielt zu stärken. </a:t>
            </a:r>
            <a:endParaRPr b="0" i="0"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3"/>
                </a:ext>
              </a:extLst>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4"/>
                  </a:ext>
                </a:extLst>
              </a:rPr>
              <a:t>Als Teil von Landvorteil haben die Leuphana Universität Lüneburg und das Forschungsinstitut neuland21 das Projekt </a:t>
            </a:r>
            <a:r>
              <a:rPr b="0" i="0" lang="en-US" sz="1800" u="none" cap="none" strike="noStrike">
                <a:solidFill>
                  <a:srgbClr val="062938"/>
                </a:solidFill>
                <a:uFill>
                  <a:noFill/>
                </a:uFill>
                <a:latin typeface="Roboto"/>
                <a:ea typeface="Roboto"/>
                <a:cs typeface="Roboto"/>
                <a:sym typeface="Roboto"/>
                <a:hlinkClick r:id="rId3">
                  <a:extLst>
                    <a:ext uri="{A12FA001-AC4F-418D-AE19-62706E023703}">
                      <ahyp:hlinkClr val="tx"/>
                    </a:ext>
                  </a:extLst>
                </a:hlinkClick>
                <a:extLst>
                  <a:ext uri="http://customooxmlschemas.google.com/">
                    <go:slidesCustomData xmlns:go="http://customooxmlschemas.google.com/" textRoundtripDataId="5"/>
                  </a:ext>
                </a:extLst>
              </a:rPr>
              <a:t>„Ländliche Innovationsökosysteme nachhaltig gestalten”</a:t>
            </a:r>
            <a:r>
              <a:rPr b="0" i="0" lang="en-US" sz="1800" u="none" cap="none" strike="noStrike">
                <a:solidFill>
                  <a:srgbClr val="062938"/>
                </a:solidFill>
                <a:latin typeface="Roboto"/>
                <a:ea typeface="Roboto"/>
                <a:cs typeface="Roboto"/>
                <a:sym typeface="Roboto"/>
                <a:extLst>
                  <a:ext uri="http://customooxmlschemas.google.com/">
                    <go:slidesCustomData xmlns:go="http://customooxmlschemas.google.com/" textRoundtripDataId="6"/>
                  </a:ext>
                </a:extLst>
              </a:rPr>
              <a:t> (LIONA) ins Leben gerufen.</a:t>
            </a:r>
            <a:endParaRPr b="0" i="0" sz="1800" u="none" cap="none" strike="noStrike">
              <a:solidFill>
                <a:srgbClr val="062938"/>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Roboto"/>
              <a:ea typeface="Roboto"/>
              <a:cs typeface="Roboto"/>
              <a:sym typeface="Roboto"/>
            </a:endParaRPr>
          </a:p>
        </p:txBody>
      </p:sp>
      <p:pic>
        <p:nvPicPr>
          <p:cNvPr id="696" name="Google Shape;696;g33ed0363f4d_0_7" title="BMBF.png"/>
          <p:cNvPicPr preferRelativeResize="0"/>
          <p:nvPr/>
        </p:nvPicPr>
        <p:blipFill rotWithShape="1">
          <a:blip r:embed="rId4">
            <a:alphaModFix/>
          </a:blip>
          <a:srcRect b="0" l="0" r="0" t="0"/>
          <a:stretch/>
        </p:blipFill>
        <p:spPr>
          <a:xfrm>
            <a:off x="4629650" y="4329300"/>
            <a:ext cx="2559575" cy="1820526"/>
          </a:xfrm>
          <a:prstGeom prst="rect">
            <a:avLst/>
          </a:prstGeom>
          <a:noFill/>
          <a:ln>
            <a:noFill/>
          </a:ln>
        </p:spPr>
      </p:pic>
      <p:pic>
        <p:nvPicPr>
          <p:cNvPr id="697" name="Google Shape;697;g33ed0363f4d_0_7" title="bmbf_wir_wortmarke_cmyk-1.jpg"/>
          <p:cNvPicPr preferRelativeResize="0"/>
          <p:nvPr/>
        </p:nvPicPr>
        <p:blipFill rotWithShape="1">
          <a:blip r:embed="rId5">
            <a:alphaModFix/>
          </a:blip>
          <a:srcRect b="0" l="0" r="0" t="0"/>
          <a:stretch/>
        </p:blipFill>
        <p:spPr>
          <a:xfrm>
            <a:off x="7837000" y="4827974"/>
            <a:ext cx="3468824" cy="1093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g357dea16005_1_768"/>
          <p:cNvSpPr txBox="1"/>
          <p:nvPr>
            <p:ph type="title"/>
          </p:nvPr>
        </p:nvSpPr>
        <p:spPr>
          <a:xfrm>
            <a:off x="630000" y="2681103"/>
            <a:ext cx="3127800" cy="14958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400"/>
              <a:buFont typeface="Merriweather Sans"/>
              <a:buNone/>
            </a:pPr>
            <a:r>
              <a:rPr lang="en-US">
                <a:latin typeface="Roboto"/>
                <a:ea typeface="Roboto"/>
                <a:cs typeface="Roboto"/>
                <a:sym typeface="Roboto"/>
              </a:rPr>
              <a:t>Beispiel: Stellschrauben im </a:t>
            </a:r>
            <a:endParaRPr>
              <a:latin typeface="Roboto"/>
              <a:ea typeface="Roboto"/>
              <a:cs typeface="Roboto"/>
              <a:sym typeface="Roboto"/>
            </a:endParaRPr>
          </a:p>
          <a:p>
            <a:pPr indent="0" lvl="0" marL="0" rtl="0" algn="l">
              <a:lnSpc>
                <a:spcPct val="90000"/>
              </a:lnSpc>
              <a:spcBef>
                <a:spcPts val="0"/>
              </a:spcBef>
              <a:spcAft>
                <a:spcPts val="0"/>
              </a:spcAft>
              <a:buClr>
                <a:schemeClr val="lt1"/>
              </a:buClr>
              <a:buSzPts val="2400"/>
              <a:buFont typeface="Merriweather Sans"/>
              <a:buNone/>
            </a:pPr>
            <a:r>
              <a:rPr lang="en-US">
                <a:latin typeface="Roboto"/>
                <a:ea typeface="Roboto"/>
                <a:cs typeface="Roboto"/>
                <a:sym typeface="Roboto"/>
              </a:rPr>
              <a:t>Handlungsfeld #1 </a:t>
            </a:r>
            <a:endParaRPr>
              <a:latin typeface="Roboto"/>
              <a:ea typeface="Roboto"/>
              <a:cs typeface="Roboto"/>
              <a:sym typeface="Roboto"/>
            </a:endParaRPr>
          </a:p>
          <a:p>
            <a:pPr indent="0" lvl="0" marL="0" rtl="0" algn="l">
              <a:lnSpc>
                <a:spcPct val="90000"/>
              </a:lnSpc>
              <a:spcBef>
                <a:spcPts val="0"/>
              </a:spcBef>
              <a:spcAft>
                <a:spcPts val="0"/>
              </a:spcAft>
              <a:buClr>
                <a:schemeClr val="lt1"/>
              </a:buClr>
              <a:buSzPts val="2400"/>
              <a:buFont typeface="Merriweather Sans"/>
              <a:buNone/>
            </a:pPr>
            <a:r>
              <a:t/>
            </a:r>
            <a:endParaRPr>
              <a:latin typeface="Roboto"/>
              <a:ea typeface="Roboto"/>
              <a:cs typeface="Roboto"/>
              <a:sym typeface="Roboto"/>
            </a:endParaRPr>
          </a:p>
          <a:p>
            <a:pPr indent="0" lvl="0" marL="0" rtl="0" algn="l">
              <a:lnSpc>
                <a:spcPct val="90000"/>
              </a:lnSpc>
              <a:spcBef>
                <a:spcPts val="0"/>
              </a:spcBef>
              <a:spcAft>
                <a:spcPts val="0"/>
              </a:spcAft>
              <a:buClr>
                <a:schemeClr val="lt1"/>
              </a:buClr>
              <a:buSzPts val="2400"/>
              <a:buFont typeface="Merriweather Sans"/>
              <a:buNone/>
            </a:pPr>
            <a:r>
              <a:rPr lang="en-US">
                <a:latin typeface="Roboto"/>
                <a:ea typeface="Roboto"/>
                <a:cs typeface="Roboto"/>
                <a:sym typeface="Roboto"/>
              </a:rPr>
              <a:t>(Prozess &amp; Wirkung)</a:t>
            </a:r>
            <a:endParaRPr>
              <a:latin typeface="Roboto"/>
              <a:ea typeface="Roboto"/>
              <a:cs typeface="Roboto"/>
              <a:sym typeface="Roboto"/>
            </a:endParaRPr>
          </a:p>
        </p:txBody>
      </p:sp>
      <p:sp>
        <p:nvSpPr>
          <p:cNvPr id="838" name="Google Shape;838;g357dea16005_1_768"/>
          <p:cNvSpPr txBox="1"/>
          <p:nvPr/>
        </p:nvSpPr>
        <p:spPr>
          <a:xfrm>
            <a:off x="4531925" y="563799"/>
            <a:ext cx="7282800" cy="5125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000"/>
              </a:spcBef>
              <a:spcAft>
                <a:spcPts val="1000"/>
              </a:spcAft>
              <a:buNone/>
            </a:pPr>
            <a:r>
              <a:rPr b="1" lang="en-US" sz="2400">
                <a:solidFill>
                  <a:schemeClr val="dk1"/>
                </a:solidFill>
                <a:latin typeface="Roboto"/>
                <a:ea typeface="Roboto"/>
                <a:cs typeface="Roboto"/>
                <a:sym typeface="Roboto"/>
              </a:rPr>
              <a:t>Zielsetzung 1:</a:t>
            </a:r>
            <a:r>
              <a:rPr lang="en-US" sz="2400">
                <a:solidFill>
                  <a:schemeClr val="dk1"/>
                </a:solidFill>
                <a:latin typeface="Roboto"/>
                <a:ea typeface="Roboto"/>
                <a:cs typeface="Roboto"/>
                <a:sym typeface="Roboto"/>
              </a:rPr>
              <a:t> In einem erfolgreichen ländlichen Innovationsökosystem trägt Innovation zur </a:t>
            </a:r>
            <a:r>
              <a:rPr b="1" lang="en-US" sz="2400">
                <a:solidFill>
                  <a:schemeClr val="dk1"/>
                </a:solidFill>
                <a:latin typeface="Roboto"/>
                <a:ea typeface="Roboto"/>
                <a:cs typeface="Roboto"/>
                <a:sym typeface="Roboto"/>
              </a:rPr>
              <a:t>regionalen Wertschöpfung</a:t>
            </a:r>
            <a:r>
              <a:rPr lang="en-US" sz="2400">
                <a:solidFill>
                  <a:schemeClr val="dk1"/>
                </a:solidFill>
                <a:latin typeface="Roboto"/>
                <a:ea typeface="Roboto"/>
                <a:cs typeface="Roboto"/>
                <a:sym typeface="Roboto"/>
              </a:rPr>
              <a:t> bei und bietet einen gesellschaftlichen Mehrwert.</a:t>
            </a:r>
            <a:endParaRPr sz="1800">
              <a:solidFill>
                <a:schemeClr val="dk1"/>
              </a:solidFill>
              <a:latin typeface="Roboto"/>
              <a:ea typeface="Roboto"/>
              <a:cs typeface="Roboto"/>
              <a:sym typeface="Roboto"/>
            </a:endParaRPr>
          </a:p>
        </p:txBody>
      </p:sp>
    </p:spTree>
  </p:cSld>
  <p:clrMapOvr>
    <a:masterClrMapping/>
  </p:clrMapOvr>
  <mc:AlternateContent>
    <mc:Choice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g357dea16005_1_773"/>
          <p:cNvSpPr txBox="1"/>
          <p:nvPr>
            <p:ph type="title"/>
          </p:nvPr>
        </p:nvSpPr>
        <p:spPr>
          <a:xfrm>
            <a:off x="630000" y="2681103"/>
            <a:ext cx="3127800" cy="149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lt1"/>
              </a:buClr>
              <a:buSzPts val="2400"/>
              <a:buFont typeface="Merriweather Sans"/>
              <a:buNone/>
            </a:pPr>
            <a:r>
              <a:rPr lang="en-US">
                <a:latin typeface="Roboto"/>
                <a:ea typeface="Roboto"/>
                <a:cs typeface="Roboto"/>
                <a:sym typeface="Roboto"/>
              </a:rPr>
              <a:t>Beispiel: Stellschrauben im </a:t>
            </a:r>
            <a:endParaRPr>
              <a:latin typeface="Roboto"/>
              <a:ea typeface="Roboto"/>
              <a:cs typeface="Roboto"/>
              <a:sym typeface="Roboto"/>
            </a:endParaRPr>
          </a:p>
          <a:p>
            <a:pPr indent="0" lvl="0" marL="0" rtl="0" algn="l">
              <a:spcBef>
                <a:spcPts val="0"/>
              </a:spcBef>
              <a:spcAft>
                <a:spcPts val="0"/>
              </a:spcAft>
              <a:buClr>
                <a:schemeClr val="lt1"/>
              </a:buClr>
              <a:buSzPts val="2400"/>
              <a:buFont typeface="Merriweather Sans"/>
              <a:buNone/>
            </a:pPr>
            <a:r>
              <a:rPr lang="en-US">
                <a:latin typeface="Roboto"/>
                <a:ea typeface="Roboto"/>
                <a:cs typeface="Roboto"/>
                <a:sym typeface="Roboto"/>
              </a:rPr>
              <a:t>Handlungsfeld #1 </a:t>
            </a:r>
            <a:endParaRPr>
              <a:latin typeface="Roboto"/>
              <a:ea typeface="Roboto"/>
              <a:cs typeface="Roboto"/>
              <a:sym typeface="Roboto"/>
            </a:endParaRPr>
          </a:p>
          <a:p>
            <a:pPr indent="0" lvl="0" marL="0" rtl="0" algn="l">
              <a:spcBef>
                <a:spcPts val="0"/>
              </a:spcBef>
              <a:spcAft>
                <a:spcPts val="0"/>
              </a:spcAft>
              <a:buClr>
                <a:schemeClr val="lt1"/>
              </a:buClr>
              <a:buSzPts val="2400"/>
              <a:buFont typeface="Merriweather Sans"/>
              <a:buNone/>
            </a:pPr>
            <a:r>
              <a:t/>
            </a:r>
            <a:endParaRPr>
              <a:latin typeface="Roboto"/>
              <a:ea typeface="Roboto"/>
              <a:cs typeface="Roboto"/>
              <a:sym typeface="Roboto"/>
            </a:endParaRPr>
          </a:p>
          <a:p>
            <a:pPr indent="0" lvl="0" marL="0" rtl="0" algn="l">
              <a:spcBef>
                <a:spcPts val="0"/>
              </a:spcBef>
              <a:spcAft>
                <a:spcPts val="0"/>
              </a:spcAft>
              <a:buClr>
                <a:schemeClr val="lt1"/>
              </a:buClr>
              <a:buSzPts val="2400"/>
              <a:buFont typeface="Merriweather Sans"/>
              <a:buNone/>
            </a:pPr>
            <a:r>
              <a:rPr lang="en-US">
                <a:latin typeface="Roboto"/>
                <a:ea typeface="Roboto"/>
                <a:cs typeface="Roboto"/>
                <a:sym typeface="Roboto"/>
              </a:rPr>
              <a:t>(Prozess &amp; Wirkung)</a:t>
            </a:r>
            <a:endParaRPr>
              <a:latin typeface="Roboto"/>
              <a:ea typeface="Roboto"/>
              <a:cs typeface="Roboto"/>
              <a:sym typeface="Roboto"/>
            </a:endParaRPr>
          </a:p>
        </p:txBody>
      </p:sp>
      <p:sp>
        <p:nvSpPr>
          <p:cNvPr id="844" name="Google Shape;844;g357dea16005_1_773"/>
          <p:cNvSpPr txBox="1"/>
          <p:nvPr/>
        </p:nvSpPr>
        <p:spPr>
          <a:xfrm>
            <a:off x="4531925" y="563800"/>
            <a:ext cx="7282800" cy="568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000"/>
              </a:spcBef>
              <a:spcAft>
                <a:spcPts val="0"/>
              </a:spcAft>
              <a:buNone/>
            </a:pPr>
            <a:r>
              <a:rPr b="1" i="1" lang="en-US" sz="2100">
                <a:solidFill>
                  <a:schemeClr val="dk1"/>
                </a:solidFill>
                <a:latin typeface="Roboto"/>
                <a:ea typeface="Roboto"/>
                <a:cs typeface="Roboto"/>
                <a:sym typeface="Roboto"/>
              </a:rPr>
              <a:t>Reflexionsfragen für Zielsetzung 1:</a:t>
            </a:r>
            <a:endParaRPr b="1" i="1" sz="2100">
              <a:solidFill>
                <a:schemeClr val="dk1"/>
              </a:solidFill>
              <a:latin typeface="Roboto"/>
              <a:ea typeface="Roboto"/>
              <a:cs typeface="Roboto"/>
              <a:sym typeface="Roboto"/>
            </a:endParaRPr>
          </a:p>
          <a:p>
            <a:pPr indent="-361950" lvl="0" marL="269999" rtl="0" algn="l">
              <a:lnSpc>
                <a:spcPct val="115000"/>
              </a:lnSpc>
              <a:spcBef>
                <a:spcPts val="1000"/>
              </a:spcBef>
              <a:spcAft>
                <a:spcPts val="0"/>
              </a:spcAft>
              <a:buClr>
                <a:schemeClr val="dk1"/>
              </a:buClr>
              <a:buSzPts val="2100"/>
              <a:buFont typeface="Roboto"/>
              <a:buChar char="●"/>
            </a:pPr>
            <a:r>
              <a:rPr lang="en-US" sz="2100">
                <a:solidFill>
                  <a:schemeClr val="dk1"/>
                </a:solidFill>
                <a:latin typeface="Roboto"/>
                <a:ea typeface="Roboto"/>
                <a:cs typeface="Roboto"/>
                <a:sym typeface="Roboto"/>
              </a:rPr>
              <a:t>Wie können bei längerfristigen Projekten </a:t>
            </a:r>
            <a:r>
              <a:rPr b="1" lang="en-US" sz="2100">
                <a:solidFill>
                  <a:schemeClr val="dk1"/>
                </a:solidFill>
                <a:latin typeface="Roboto"/>
                <a:ea typeface="Roboto"/>
                <a:cs typeface="Roboto"/>
                <a:sym typeface="Roboto"/>
              </a:rPr>
              <a:t>Berührungspunkte oder Sichtbarkeit </a:t>
            </a:r>
            <a:r>
              <a:rPr lang="en-US" sz="2100">
                <a:solidFill>
                  <a:schemeClr val="dk1"/>
                </a:solidFill>
                <a:latin typeface="Roboto"/>
                <a:ea typeface="Roboto"/>
                <a:cs typeface="Roboto"/>
                <a:sym typeface="Roboto"/>
              </a:rPr>
              <a:t>geschaffen werden, die einen Fortschritt zeigen? Wie lassen sich Menschen erreichen und über einen Fortschritt informiert halten?</a:t>
            </a:r>
            <a:endParaRPr sz="2100">
              <a:solidFill>
                <a:schemeClr val="dk1"/>
              </a:solidFill>
              <a:latin typeface="Roboto"/>
              <a:ea typeface="Roboto"/>
              <a:cs typeface="Roboto"/>
              <a:sym typeface="Roboto"/>
            </a:endParaRPr>
          </a:p>
          <a:p>
            <a:pPr indent="-361950" lvl="0" marL="269999" rtl="0" algn="l">
              <a:lnSpc>
                <a:spcPct val="115000"/>
              </a:lnSpc>
              <a:spcBef>
                <a:spcPts val="600"/>
              </a:spcBef>
              <a:spcAft>
                <a:spcPts val="0"/>
              </a:spcAft>
              <a:buClr>
                <a:schemeClr val="dk1"/>
              </a:buClr>
              <a:buSzPts val="2100"/>
              <a:buFont typeface="Roboto"/>
              <a:buChar char="●"/>
            </a:pPr>
            <a:r>
              <a:rPr lang="en-US" sz="2100">
                <a:solidFill>
                  <a:schemeClr val="dk1"/>
                </a:solidFill>
                <a:latin typeface="Roboto"/>
                <a:ea typeface="Roboto"/>
                <a:cs typeface="Roboto"/>
                <a:sym typeface="Roboto"/>
              </a:rPr>
              <a:t>Wie können Formate und Veranstaltungen so gestaltet werden, dass sie möglichst </a:t>
            </a:r>
            <a:r>
              <a:rPr b="1" lang="en-US" sz="2100">
                <a:solidFill>
                  <a:schemeClr val="dk1"/>
                </a:solidFill>
                <a:latin typeface="Roboto"/>
                <a:ea typeface="Roboto"/>
                <a:cs typeface="Roboto"/>
                <a:sym typeface="Roboto"/>
              </a:rPr>
              <a:t>interaktiv</a:t>
            </a:r>
            <a:r>
              <a:rPr lang="en-US" sz="2100">
                <a:solidFill>
                  <a:schemeClr val="dk1"/>
                </a:solidFill>
                <a:latin typeface="Roboto"/>
                <a:ea typeface="Roboto"/>
                <a:cs typeface="Roboto"/>
                <a:sym typeface="Roboto"/>
              </a:rPr>
              <a:t> sind und Menschen begeistern? Welche Möglichkeiten der </a:t>
            </a:r>
            <a:r>
              <a:rPr b="1" lang="en-US" sz="2100">
                <a:solidFill>
                  <a:schemeClr val="dk1"/>
                </a:solidFill>
                <a:latin typeface="Roboto"/>
                <a:ea typeface="Roboto"/>
                <a:cs typeface="Roboto"/>
                <a:sym typeface="Roboto"/>
              </a:rPr>
              <a:t>langfristigen Beteiligung</a:t>
            </a:r>
            <a:r>
              <a:rPr lang="en-US" sz="2100">
                <a:solidFill>
                  <a:schemeClr val="dk1"/>
                </a:solidFill>
                <a:latin typeface="Roboto"/>
                <a:ea typeface="Roboto"/>
                <a:cs typeface="Roboto"/>
                <a:sym typeface="Roboto"/>
              </a:rPr>
              <a:t> können geschaffen werden? </a:t>
            </a:r>
            <a:endParaRPr sz="2100">
              <a:solidFill>
                <a:schemeClr val="dk1"/>
              </a:solidFill>
              <a:latin typeface="Roboto"/>
              <a:ea typeface="Roboto"/>
              <a:cs typeface="Roboto"/>
              <a:sym typeface="Roboto"/>
            </a:endParaRPr>
          </a:p>
          <a:p>
            <a:pPr indent="-361950" lvl="0" marL="269999" rtl="0" algn="l">
              <a:lnSpc>
                <a:spcPct val="115000"/>
              </a:lnSpc>
              <a:spcBef>
                <a:spcPts val="600"/>
              </a:spcBef>
              <a:spcAft>
                <a:spcPts val="600"/>
              </a:spcAft>
              <a:buClr>
                <a:schemeClr val="dk1"/>
              </a:buClr>
              <a:buSzPts val="2100"/>
              <a:buFont typeface="Roboto"/>
              <a:buChar char="●"/>
            </a:pPr>
            <a:r>
              <a:rPr lang="en-US" sz="2100">
                <a:solidFill>
                  <a:schemeClr val="dk1"/>
                </a:solidFill>
                <a:latin typeface="Roboto"/>
                <a:ea typeface="Roboto"/>
                <a:cs typeface="Roboto"/>
                <a:sym typeface="Roboto"/>
              </a:rPr>
              <a:t>Wie können innovative Projekte so aufgestellt werden, dass sie zur regionalen Wertschöpfung beitragen? Was ist wichtig für eine lebenswerte Region in der </a:t>
            </a:r>
            <a:r>
              <a:rPr b="1" lang="en-US" sz="2100">
                <a:solidFill>
                  <a:schemeClr val="dk1"/>
                </a:solidFill>
                <a:latin typeface="Roboto"/>
                <a:ea typeface="Roboto"/>
                <a:cs typeface="Roboto"/>
                <a:sym typeface="Roboto"/>
              </a:rPr>
              <a:t>Gegenwart und in der Zukunft</a:t>
            </a:r>
            <a:r>
              <a:rPr lang="en-US" sz="2100">
                <a:solidFill>
                  <a:schemeClr val="dk1"/>
                </a:solidFill>
                <a:latin typeface="Roboto"/>
                <a:ea typeface="Roboto"/>
                <a:cs typeface="Roboto"/>
                <a:sym typeface="Roboto"/>
              </a:rPr>
              <a:t>? Welchen Beitrag kann Innovation hierzu leisten?</a:t>
            </a:r>
            <a:endParaRPr sz="2100">
              <a:solidFill>
                <a:schemeClr val="dk1"/>
              </a:solidFill>
              <a:latin typeface="Roboto"/>
              <a:ea typeface="Roboto"/>
              <a:cs typeface="Roboto"/>
              <a:sym typeface="Roboto"/>
            </a:endParaRPr>
          </a:p>
        </p:txBody>
      </p:sp>
    </p:spTree>
  </p:cSld>
  <p:clrMapOvr>
    <a:masterClrMapping/>
  </p:clrMapOvr>
  <mc:AlternateContent>
    <mc:Choice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g357dea16005_1_800"/>
          <p:cNvSpPr txBox="1"/>
          <p:nvPr>
            <p:ph type="title"/>
          </p:nvPr>
        </p:nvSpPr>
        <p:spPr>
          <a:xfrm>
            <a:off x="630000" y="2681103"/>
            <a:ext cx="3127800" cy="14958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400"/>
              <a:buFont typeface="Merriweather Sans"/>
              <a:buNone/>
            </a:pPr>
            <a:r>
              <a:rPr lang="en-US">
                <a:latin typeface="Roboto"/>
                <a:ea typeface="Roboto"/>
                <a:cs typeface="Roboto"/>
                <a:sym typeface="Roboto"/>
              </a:rPr>
              <a:t>Handlungsfeld #1: Prozess und Wirkung</a:t>
            </a:r>
            <a:endParaRPr>
              <a:latin typeface="Roboto"/>
              <a:ea typeface="Roboto"/>
              <a:cs typeface="Roboto"/>
              <a:sym typeface="Roboto"/>
            </a:endParaRPr>
          </a:p>
        </p:txBody>
      </p:sp>
      <p:pic>
        <p:nvPicPr>
          <p:cNvPr id="850" name="Google Shape;850;g357dea16005_1_800" title="HzL_1.jpeg"/>
          <p:cNvPicPr preferRelativeResize="0"/>
          <p:nvPr/>
        </p:nvPicPr>
        <p:blipFill rotWithShape="1">
          <a:blip r:embed="rId3">
            <a:alphaModFix/>
          </a:blip>
          <a:srcRect b="-9450" l="7872" r="5132" t="27415"/>
          <a:stretch/>
        </p:blipFill>
        <p:spPr>
          <a:xfrm>
            <a:off x="5013425" y="178700"/>
            <a:ext cx="5972701" cy="7260124"/>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g357dea16005_1_789"/>
          <p:cNvSpPr txBox="1"/>
          <p:nvPr>
            <p:ph type="title"/>
          </p:nvPr>
        </p:nvSpPr>
        <p:spPr>
          <a:xfrm>
            <a:off x="630000" y="2681103"/>
            <a:ext cx="3127800" cy="14958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400"/>
              <a:buFont typeface="Merriweather Sans"/>
              <a:buNone/>
            </a:pPr>
            <a:r>
              <a:rPr lang="en-US">
                <a:latin typeface="Roboto"/>
                <a:ea typeface="Roboto"/>
                <a:cs typeface="Roboto"/>
                <a:sym typeface="Roboto"/>
              </a:rPr>
              <a:t>Handlungsfeld #3: Prozess und Kultur</a:t>
            </a:r>
            <a:endParaRPr>
              <a:latin typeface="Roboto"/>
              <a:ea typeface="Roboto"/>
              <a:cs typeface="Roboto"/>
              <a:sym typeface="Roboto"/>
            </a:endParaRPr>
          </a:p>
        </p:txBody>
      </p:sp>
      <p:pic>
        <p:nvPicPr>
          <p:cNvPr id="856" name="Google Shape;856;g357dea16005_1_789" title="WS_LuP (2).jpg"/>
          <p:cNvPicPr preferRelativeResize="0"/>
          <p:nvPr/>
        </p:nvPicPr>
        <p:blipFill rotWithShape="1">
          <a:blip r:embed="rId3">
            <a:alphaModFix/>
          </a:blip>
          <a:srcRect b="8664" l="12302" r="24088" t="8656"/>
          <a:stretch/>
        </p:blipFill>
        <p:spPr>
          <a:xfrm rot="-5400000">
            <a:off x="5197175" y="211126"/>
            <a:ext cx="5787099" cy="6435749"/>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g357dea16005_1_806"/>
          <p:cNvSpPr txBox="1"/>
          <p:nvPr>
            <p:ph type="title"/>
          </p:nvPr>
        </p:nvSpPr>
        <p:spPr>
          <a:xfrm>
            <a:off x="630000" y="2681103"/>
            <a:ext cx="3127800" cy="1495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latin typeface="Roboto"/>
                <a:ea typeface="Roboto"/>
                <a:cs typeface="Roboto"/>
                <a:sym typeface="Roboto"/>
              </a:rPr>
              <a:t>Unsere Ergebnisse als Startpunkt für das gemeinsame Gestalten</a:t>
            </a:r>
            <a:endParaRPr>
              <a:latin typeface="Roboto"/>
              <a:ea typeface="Roboto"/>
              <a:cs typeface="Roboto"/>
              <a:sym typeface="Roboto"/>
            </a:endParaRPr>
          </a:p>
        </p:txBody>
      </p:sp>
      <p:sp>
        <p:nvSpPr>
          <p:cNvPr id="863" name="Google Shape;863;g357dea16005_1_806"/>
          <p:cNvSpPr txBox="1"/>
          <p:nvPr/>
        </p:nvSpPr>
        <p:spPr>
          <a:xfrm>
            <a:off x="4593025" y="956449"/>
            <a:ext cx="6969000" cy="5435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0"/>
              </a:spcAft>
              <a:buNone/>
            </a:pPr>
            <a:r>
              <a:rPr b="1" lang="en-US" sz="1800">
                <a:solidFill>
                  <a:srgbClr val="062938"/>
                </a:solidFill>
                <a:latin typeface="Roboto"/>
                <a:ea typeface="Roboto"/>
                <a:cs typeface="Roboto"/>
                <a:sym typeface="Roboto"/>
              </a:rPr>
              <a:t>Skizziert im Playbook ist eine Workshop-Reihe:</a:t>
            </a:r>
            <a:endParaRPr b="1" sz="1800">
              <a:solidFill>
                <a:srgbClr val="062938"/>
              </a:solidFill>
              <a:latin typeface="Roboto"/>
              <a:ea typeface="Roboto"/>
              <a:cs typeface="Roboto"/>
              <a:sym typeface="Roboto"/>
            </a:endParaRPr>
          </a:p>
          <a:p>
            <a:pPr indent="-342900" lvl="0" marL="457200" rtl="0" algn="l">
              <a:lnSpc>
                <a:spcPct val="115000"/>
              </a:lnSpc>
              <a:spcBef>
                <a:spcPts val="1000"/>
              </a:spcBef>
              <a:spcAft>
                <a:spcPts val="0"/>
              </a:spcAft>
              <a:buClr>
                <a:srgbClr val="062938"/>
              </a:buClr>
              <a:buSzPts val="1800"/>
              <a:buFont typeface="Roboto"/>
              <a:buChar char="●"/>
            </a:pPr>
            <a:r>
              <a:rPr b="1" lang="en-US" sz="1800">
                <a:solidFill>
                  <a:srgbClr val="062938"/>
                </a:solidFill>
                <a:latin typeface="Roboto"/>
                <a:ea typeface="Roboto"/>
                <a:cs typeface="Roboto"/>
                <a:sym typeface="Roboto"/>
              </a:rPr>
              <a:t>Workshop 1: </a:t>
            </a:r>
            <a:r>
              <a:rPr lang="en-US" sz="1800">
                <a:solidFill>
                  <a:srgbClr val="062938"/>
                </a:solidFill>
                <a:latin typeface="Roboto"/>
                <a:ea typeface="Roboto"/>
                <a:cs typeface="Roboto"/>
                <a:sym typeface="Roboto"/>
              </a:rPr>
              <a:t>Bestandsaufnahme des regionalen Innovationsökosystems</a:t>
            </a:r>
            <a:endParaRPr sz="1800">
              <a:solidFill>
                <a:srgbClr val="062938"/>
              </a:solidFill>
              <a:latin typeface="Roboto"/>
              <a:ea typeface="Roboto"/>
              <a:cs typeface="Roboto"/>
              <a:sym typeface="Roboto"/>
            </a:endParaRPr>
          </a:p>
          <a:p>
            <a:pPr indent="-342900" lvl="1" marL="914400" rtl="0" algn="l">
              <a:lnSpc>
                <a:spcPct val="115000"/>
              </a:lnSpc>
              <a:spcBef>
                <a:spcPts val="1000"/>
              </a:spcBef>
              <a:spcAft>
                <a:spcPts val="0"/>
              </a:spcAft>
              <a:buClr>
                <a:srgbClr val="062938"/>
              </a:buClr>
              <a:buSzPts val="1800"/>
              <a:buFont typeface="Roboto"/>
              <a:buChar char="○"/>
            </a:pPr>
            <a:r>
              <a:rPr lang="en-US" sz="1800">
                <a:solidFill>
                  <a:srgbClr val="062938"/>
                </a:solidFill>
                <a:latin typeface="Roboto"/>
                <a:ea typeface="Roboto"/>
                <a:cs typeface="Roboto"/>
                <a:sym typeface="Roboto"/>
              </a:rPr>
              <a:t>mit Hilfe unseres Modells und den vier Dimensionen sowie den Rahmenbedingungen</a:t>
            </a:r>
            <a:endParaRPr sz="1800">
              <a:solidFill>
                <a:srgbClr val="062938"/>
              </a:solidFill>
              <a:latin typeface="Roboto"/>
              <a:ea typeface="Roboto"/>
              <a:cs typeface="Roboto"/>
              <a:sym typeface="Roboto"/>
            </a:endParaRPr>
          </a:p>
          <a:p>
            <a:pPr indent="-342900" lvl="0" marL="457200" rtl="0" algn="l">
              <a:lnSpc>
                <a:spcPct val="115000"/>
              </a:lnSpc>
              <a:spcBef>
                <a:spcPts val="1000"/>
              </a:spcBef>
              <a:spcAft>
                <a:spcPts val="0"/>
              </a:spcAft>
              <a:buClr>
                <a:srgbClr val="062938"/>
              </a:buClr>
              <a:buSzPts val="1800"/>
              <a:buFont typeface="Roboto"/>
              <a:buChar char="●"/>
            </a:pPr>
            <a:r>
              <a:rPr b="1" lang="en-US" sz="1800">
                <a:solidFill>
                  <a:srgbClr val="062938"/>
                </a:solidFill>
                <a:latin typeface="Roboto"/>
                <a:ea typeface="Roboto"/>
                <a:cs typeface="Roboto"/>
                <a:sym typeface="Roboto"/>
              </a:rPr>
              <a:t>Workshop 2: </a:t>
            </a:r>
            <a:r>
              <a:rPr lang="en-US" sz="1800">
                <a:solidFill>
                  <a:srgbClr val="062938"/>
                </a:solidFill>
                <a:latin typeface="Roboto"/>
                <a:ea typeface="Roboto"/>
                <a:cs typeface="Roboto"/>
                <a:sym typeface="Roboto"/>
              </a:rPr>
              <a:t>Handlungsfelder im Innovationsökosystem erkunden</a:t>
            </a:r>
            <a:endParaRPr sz="1800">
              <a:solidFill>
                <a:srgbClr val="062938"/>
              </a:solidFill>
              <a:latin typeface="Roboto"/>
              <a:ea typeface="Roboto"/>
              <a:cs typeface="Roboto"/>
              <a:sym typeface="Roboto"/>
            </a:endParaRPr>
          </a:p>
          <a:p>
            <a:pPr indent="-342900" lvl="1" marL="914400" rtl="0" algn="l">
              <a:lnSpc>
                <a:spcPct val="115000"/>
              </a:lnSpc>
              <a:spcBef>
                <a:spcPts val="1000"/>
              </a:spcBef>
              <a:spcAft>
                <a:spcPts val="0"/>
              </a:spcAft>
              <a:buClr>
                <a:srgbClr val="062938"/>
              </a:buClr>
              <a:buSzPts val="1800"/>
              <a:buFont typeface="Roboto"/>
              <a:buChar char="○"/>
            </a:pPr>
            <a:r>
              <a:rPr lang="en-US" sz="1800">
                <a:solidFill>
                  <a:srgbClr val="062938"/>
                </a:solidFill>
                <a:latin typeface="Roboto"/>
                <a:ea typeface="Roboto"/>
                <a:cs typeface="Roboto"/>
                <a:sym typeface="Roboto"/>
              </a:rPr>
              <a:t>mit der Übersicht der Handlungsfelder und einem ersten Einblick in die verschiedenen Felder</a:t>
            </a:r>
            <a:endParaRPr sz="1800">
              <a:solidFill>
                <a:srgbClr val="062938"/>
              </a:solidFill>
              <a:latin typeface="Roboto"/>
              <a:ea typeface="Roboto"/>
              <a:cs typeface="Roboto"/>
              <a:sym typeface="Roboto"/>
            </a:endParaRPr>
          </a:p>
          <a:p>
            <a:pPr indent="-342900" lvl="0" marL="457200" rtl="0" algn="l">
              <a:lnSpc>
                <a:spcPct val="115000"/>
              </a:lnSpc>
              <a:spcBef>
                <a:spcPts val="1000"/>
              </a:spcBef>
              <a:spcAft>
                <a:spcPts val="0"/>
              </a:spcAft>
              <a:buClr>
                <a:srgbClr val="062938"/>
              </a:buClr>
              <a:buSzPts val="1800"/>
              <a:buFont typeface="Roboto"/>
              <a:buChar char="●"/>
            </a:pPr>
            <a:r>
              <a:rPr b="1" lang="en-US" sz="1800">
                <a:solidFill>
                  <a:srgbClr val="062938"/>
                </a:solidFill>
                <a:latin typeface="Roboto"/>
                <a:ea typeface="Roboto"/>
                <a:cs typeface="Roboto"/>
                <a:sym typeface="Roboto"/>
              </a:rPr>
              <a:t>Workshop 3: </a:t>
            </a:r>
            <a:r>
              <a:rPr lang="en-US" sz="1800">
                <a:solidFill>
                  <a:srgbClr val="062938"/>
                </a:solidFill>
                <a:latin typeface="Roboto"/>
                <a:ea typeface="Roboto"/>
                <a:cs typeface="Roboto"/>
                <a:sym typeface="Roboto"/>
              </a:rPr>
              <a:t>Von Handlungsfeldern zum gemeinsamen Gestalten</a:t>
            </a:r>
            <a:endParaRPr sz="1800">
              <a:solidFill>
                <a:srgbClr val="062938"/>
              </a:solidFill>
              <a:latin typeface="Roboto"/>
              <a:ea typeface="Roboto"/>
              <a:cs typeface="Roboto"/>
              <a:sym typeface="Roboto"/>
            </a:endParaRPr>
          </a:p>
          <a:p>
            <a:pPr indent="-342900" lvl="1" marL="914400" rtl="0" algn="l">
              <a:lnSpc>
                <a:spcPct val="115000"/>
              </a:lnSpc>
              <a:spcBef>
                <a:spcPts val="1000"/>
              </a:spcBef>
              <a:spcAft>
                <a:spcPts val="0"/>
              </a:spcAft>
              <a:buClr>
                <a:srgbClr val="062938"/>
              </a:buClr>
              <a:buSzPts val="1800"/>
              <a:buFont typeface="Roboto"/>
              <a:buChar char="○"/>
            </a:pPr>
            <a:r>
              <a:rPr lang="en-US" sz="1800">
                <a:solidFill>
                  <a:srgbClr val="062938"/>
                </a:solidFill>
                <a:latin typeface="Roboto"/>
                <a:ea typeface="Roboto"/>
                <a:cs typeface="Roboto"/>
                <a:sym typeface="Roboto"/>
              </a:rPr>
              <a:t>mit Deep Dive in die verschiedenen Handlungsfelder und die dazugehörigen Reflexionsfragen</a:t>
            </a:r>
            <a:endParaRPr sz="1800">
              <a:solidFill>
                <a:srgbClr val="062938"/>
              </a:solidFill>
              <a:latin typeface="Roboto"/>
              <a:ea typeface="Roboto"/>
              <a:cs typeface="Roboto"/>
              <a:sym typeface="Roboto"/>
            </a:endParaRPr>
          </a:p>
          <a:p>
            <a:pPr indent="0" lvl="0" marL="457200" marR="0" rtl="0" algn="l">
              <a:lnSpc>
                <a:spcPct val="115000"/>
              </a:lnSpc>
              <a:spcBef>
                <a:spcPts val="1200"/>
              </a:spcBef>
              <a:spcAft>
                <a:spcPts val="1000"/>
              </a:spcAft>
              <a:buClr>
                <a:srgbClr val="000000"/>
              </a:buClr>
              <a:buSzPts val="1800"/>
              <a:buFont typeface="Arial"/>
              <a:buNone/>
            </a:pPr>
            <a:r>
              <a:t/>
            </a:r>
            <a:endParaRPr b="0" i="0" sz="1800" u="none" cap="none" strike="noStrike">
              <a:solidFill>
                <a:srgbClr val="000000"/>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id="868" name="Google Shape;868;p12" title="federico-respini-sYffw0LNr7s-unsplash.jpg"/>
          <p:cNvPicPr preferRelativeResize="0"/>
          <p:nvPr/>
        </p:nvPicPr>
        <p:blipFill rotWithShape="1">
          <a:blip r:embed="rId3">
            <a:alphaModFix/>
          </a:blip>
          <a:srcRect b="3105" l="38683" r="24245" t="2721"/>
          <a:stretch/>
        </p:blipFill>
        <p:spPr>
          <a:xfrm>
            <a:off x="7399283" y="199696"/>
            <a:ext cx="4519448" cy="6458607"/>
          </a:xfrm>
          <a:prstGeom prst="rect">
            <a:avLst/>
          </a:prstGeom>
          <a:noFill/>
          <a:ln>
            <a:noFill/>
          </a:ln>
        </p:spPr>
      </p:pic>
      <p:sp>
        <p:nvSpPr>
          <p:cNvPr id="869" name="Google Shape;869;p12"/>
          <p:cNvSpPr/>
          <p:nvPr/>
        </p:nvSpPr>
        <p:spPr>
          <a:xfrm>
            <a:off x="395775" y="2252025"/>
            <a:ext cx="7381800" cy="3370200"/>
          </a:xfrm>
          <a:prstGeom prst="rect">
            <a:avLst/>
          </a:prstGeom>
          <a:solidFill>
            <a:srgbClr val="008787">
              <a:alpha val="80000"/>
            </a:srgbClr>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300"/>
              <a:buFont typeface="Arial"/>
              <a:buNone/>
            </a:pPr>
            <a:r>
              <a:rPr b="1" lang="en-US" sz="2300">
                <a:solidFill>
                  <a:schemeClr val="lt1"/>
                </a:solidFill>
                <a:latin typeface="Roboto"/>
                <a:ea typeface="Roboto"/>
                <a:cs typeface="Roboto"/>
                <a:sym typeface="Roboto"/>
              </a:rPr>
              <a:t>Panel</a:t>
            </a:r>
            <a:r>
              <a:rPr b="0" i="0" lang="en-US" sz="2300" u="none" cap="none" strike="noStrike">
                <a:solidFill>
                  <a:schemeClr val="lt1"/>
                </a:solidFill>
                <a:latin typeface="Roboto"/>
                <a:ea typeface="Roboto"/>
                <a:cs typeface="Roboto"/>
                <a:sym typeface="Roboto"/>
              </a:rPr>
              <a:t> |</a:t>
            </a:r>
            <a:r>
              <a:rPr lang="en-US" sz="2300">
                <a:solidFill>
                  <a:schemeClr val="lt1"/>
                </a:solidFill>
                <a:latin typeface="Roboto"/>
                <a:ea typeface="Roboto"/>
                <a:cs typeface="Roboto"/>
                <a:sym typeface="Roboto"/>
              </a:rPr>
              <a:t> Innovation abseits der Metropolen – Wie ländliche Regionen Vorreiter werden können</a:t>
            </a:r>
            <a:endParaRPr sz="2300">
              <a:solidFill>
                <a:schemeClr val="lt1"/>
              </a:solidFill>
              <a:latin typeface="Roboto"/>
              <a:ea typeface="Roboto"/>
              <a:cs typeface="Roboto"/>
              <a:sym typeface="Roboto"/>
            </a:endParaRPr>
          </a:p>
          <a:p>
            <a:pPr indent="-342900" lvl="0" marL="457200" marR="0" rtl="0" algn="l">
              <a:lnSpc>
                <a:spcPct val="115000"/>
              </a:lnSpc>
              <a:spcBef>
                <a:spcPts val="100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Sabine Winkler (Landkreis Ludwigslust-Parchim; Fachdienst Metropolregion, Innovation und Projekte)</a:t>
            </a:r>
            <a:endParaRPr sz="1800">
              <a:solidFill>
                <a:schemeClr val="lt1"/>
              </a:solidFill>
              <a:latin typeface="Roboto"/>
              <a:ea typeface="Roboto"/>
              <a:cs typeface="Roboto"/>
              <a:sym typeface="Roboto"/>
            </a:endParaRPr>
          </a:p>
          <a:p>
            <a:pPr indent="-342900" lvl="0" marL="457200" marR="0" rtl="0" algn="l">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Dr. Verena Meyer (Leuphana Universität Lüneburg)</a:t>
            </a:r>
            <a:endParaRPr sz="1800">
              <a:solidFill>
                <a:schemeClr val="lt1"/>
              </a:solidFill>
              <a:latin typeface="Roboto"/>
              <a:ea typeface="Roboto"/>
              <a:cs typeface="Roboto"/>
              <a:sym typeface="Roboto"/>
            </a:endParaRPr>
          </a:p>
          <a:p>
            <a:pPr indent="-342900" lvl="0" marL="457200" marR="0" rtl="0" algn="l">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Surya Ormeloh (College Curries)</a:t>
            </a:r>
            <a:endParaRPr sz="1800">
              <a:solidFill>
                <a:schemeClr val="lt1"/>
              </a:solidFill>
              <a:latin typeface="Roboto"/>
              <a:ea typeface="Roboto"/>
              <a:cs typeface="Roboto"/>
              <a:sym typeface="Roboto"/>
            </a:endParaRPr>
          </a:p>
          <a:p>
            <a:pPr indent="-342900" lvl="0" marL="457200" marR="0" rtl="0" algn="l">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Andreas Willisch (Thünen-Institut für Regionalentwicklung)</a:t>
            </a:r>
            <a:endParaRPr sz="1800">
              <a:solidFill>
                <a:schemeClr val="lt1"/>
              </a:solidFill>
              <a:latin typeface="Roboto"/>
              <a:ea typeface="Roboto"/>
              <a:cs typeface="Roboto"/>
              <a:sym typeface="Roboto"/>
            </a:endParaRPr>
          </a:p>
          <a:p>
            <a:pPr indent="0" lvl="0" marL="0" marR="0" rtl="0" algn="l">
              <a:lnSpc>
                <a:spcPct val="115000"/>
              </a:lnSpc>
              <a:spcBef>
                <a:spcPts val="1000"/>
              </a:spcBef>
              <a:spcAft>
                <a:spcPts val="0"/>
              </a:spcAft>
              <a:buNone/>
            </a:pPr>
            <a:r>
              <a:rPr i="1" lang="en-US" sz="1800">
                <a:solidFill>
                  <a:schemeClr val="lt1"/>
                </a:solidFill>
                <a:latin typeface="Roboto"/>
                <a:ea typeface="Roboto"/>
                <a:cs typeface="Roboto"/>
                <a:sym typeface="Roboto"/>
              </a:rPr>
              <a:t>Moderation: Tobias Ilg, Organisationsentwicklung und Landagentur </a:t>
            </a:r>
            <a:br>
              <a:rPr i="1" lang="en-US" sz="1800">
                <a:solidFill>
                  <a:schemeClr val="lt1"/>
                </a:solidFill>
                <a:latin typeface="Roboto"/>
                <a:ea typeface="Roboto"/>
                <a:cs typeface="Roboto"/>
                <a:sym typeface="Roboto"/>
              </a:rPr>
            </a:br>
            <a:r>
              <a:rPr i="1" lang="en-US" sz="1800">
                <a:solidFill>
                  <a:schemeClr val="lt1"/>
                </a:solidFill>
                <a:latin typeface="Roboto"/>
                <a:ea typeface="Roboto"/>
                <a:cs typeface="Roboto"/>
                <a:sym typeface="Roboto"/>
              </a:rPr>
              <a:t>“New Work uffm Land”</a:t>
            </a:r>
            <a:endParaRPr i="1" sz="1800">
              <a:solidFill>
                <a:schemeClr val="lt1"/>
              </a:solidFill>
              <a:latin typeface="Roboto"/>
              <a:ea typeface="Roboto"/>
              <a:cs typeface="Roboto"/>
              <a:sym typeface="Roboto"/>
            </a:endParaRPr>
          </a:p>
        </p:txBody>
      </p:sp>
      <p:pic>
        <p:nvPicPr>
          <p:cNvPr id="870" name="Google Shape;870;p12"/>
          <p:cNvPicPr preferRelativeResize="0"/>
          <p:nvPr/>
        </p:nvPicPr>
        <p:blipFill rotWithShape="1">
          <a:blip r:embed="rId4">
            <a:alphaModFix/>
          </a:blip>
          <a:srcRect b="0" l="0" r="0" t="0"/>
          <a:stretch/>
        </p:blipFill>
        <p:spPr>
          <a:xfrm>
            <a:off x="11167542" y="78828"/>
            <a:ext cx="904427" cy="90000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4" name="Shape 874"/>
        <p:cNvGrpSpPr/>
        <p:nvPr/>
      </p:nvGrpSpPr>
      <p:grpSpPr>
        <a:xfrm>
          <a:off x="0" y="0"/>
          <a:ext cx="0" cy="0"/>
          <a:chOff x="0" y="0"/>
          <a:chExt cx="0" cy="0"/>
        </a:xfrm>
      </p:grpSpPr>
      <p:sp>
        <p:nvSpPr>
          <p:cNvPr id="875" name="Google Shape;875;g357dea16005_1_16"/>
          <p:cNvSpPr/>
          <p:nvPr/>
        </p:nvSpPr>
        <p:spPr>
          <a:xfrm>
            <a:off x="460475" y="3960450"/>
            <a:ext cx="7381800" cy="2446200"/>
          </a:xfrm>
          <a:prstGeom prst="rect">
            <a:avLst/>
          </a:prstGeom>
          <a:solidFill>
            <a:srgbClr val="008787">
              <a:alpha val="80000"/>
            </a:srgbClr>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b="1" lang="en-US" sz="2300">
                <a:solidFill>
                  <a:schemeClr val="lt1"/>
                </a:solidFill>
                <a:latin typeface="Roboto"/>
                <a:ea typeface="Roboto"/>
                <a:cs typeface="Roboto"/>
                <a:sym typeface="Roboto"/>
              </a:rPr>
              <a:t>Input | </a:t>
            </a:r>
            <a:r>
              <a:rPr lang="en-US" sz="2300">
                <a:solidFill>
                  <a:schemeClr val="lt1"/>
                </a:solidFill>
                <a:latin typeface="Roboto"/>
                <a:ea typeface="Roboto"/>
                <a:cs typeface="Roboto"/>
                <a:sym typeface="Roboto"/>
              </a:rPr>
              <a:t>Das WIR!-Bündnis Landvorteil – Vision, Zukunftsperspektiven und Möglichkeiten zum Mitgestalten </a:t>
            </a:r>
            <a:endParaRPr sz="2300">
              <a:solidFill>
                <a:schemeClr val="lt1"/>
              </a:solidFill>
              <a:latin typeface="Roboto"/>
              <a:ea typeface="Roboto"/>
              <a:cs typeface="Roboto"/>
              <a:sym typeface="Roboto"/>
            </a:endParaRPr>
          </a:p>
          <a:p>
            <a:pPr indent="0" lvl="0" marL="0" marR="0" rtl="0" algn="l">
              <a:lnSpc>
                <a:spcPct val="90000"/>
              </a:lnSpc>
              <a:spcBef>
                <a:spcPts val="1000"/>
              </a:spcBef>
              <a:spcAft>
                <a:spcPts val="0"/>
              </a:spcAft>
              <a:buClr>
                <a:srgbClr val="000000"/>
              </a:buClr>
              <a:buSzPts val="2300"/>
              <a:buFont typeface="Arial"/>
              <a:buNone/>
            </a:pPr>
            <a:r>
              <a:rPr i="1" lang="en-US" sz="2300">
                <a:solidFill>
                  <a:schemeClr val="lt1"/>
                </a:solidFill>
                <a:latin typeface="Roboto"/>
                <a:ea typeface="Roboto"/>
                <a:cs typeface="Roboto"/>
                <a:sym typeface="Roboto"/>
              </a:rPr>
              <a:t>Jannis Deutschmann, Landvorteil e.V.</a:t>
            </a:r>
            <a:endParaRPr i="1" sz="2300">
              <a:solidFill>
                <a:schemeClr val="lt1"/>
              </a:solidFill>
              <a:latin typeface="Roboto"/>
              <a:ea typeface="Roboto"/>
              <a:cs typeface="Roboto"/>
              <a:sym typeface="Roboto"/>
            </a:endParaRPr>
          </a:p>
          <a:p>
            <a:pPr indent="0" lvl="0" marL="0" marR="0" rtl="0" algn="l">
              <a:lnSpc>
                <a:spcPct val="90000"/>
              </a:lnSpc>
              <a:spcBef>
                <a:spcPts val="1000"/>
              </a:spcBef>
              <a:spcAft>
                <a:spcPts val="1000"/>
              </a:spcAft>
              <a:buClr>
                <a:srgbClr val="000000"/>
              </a:buClr>
              <a:buSzPts val="2300"/>
              <a:buFont typeface="Arial"/>
              <a:buNone/>
            </a:pPr>
            <a:r>
              <a:t/>
            </a:r>
            <a:endParaRPr b="1" sz="2300">
              <a:solidFill>
                <a:schemeClr val="lt1"/>
              </a:solidFill>
              <a:latin typeface="Roboto"/>
              <a:ea typeface="Roboto"/>
              <a:cs typeface="Roboto"/>
              <a:sym typeface="Roboto"/>
            </a:endParaRPr>
          </a:p>
        </p:txBody>
      </p:sp>
      <p:pic>
        <p:nvPicPr>
          <p:cNvPr id="876" name="Google Shape;876;g357dea16005_1_16"/>
          <p:cNvPicPr preferRelativeResize="0"/>
          <p:nvPr/>
        </p:nvPicPr>
        <p:blipFill rotWithShape="1">
          <a:blip r:embed="rId4">
            <a:alphaModFix/>
          </a:blip>
          <a:srcRect b="0" l="0" r="0" t="0"/>
          <a:stretch/>
        </p:blipFill>
        <p:spPr>
          <a:xfrm>
            <a:off x="11167542" y="78828"/>
            <a:ext cx="904429" cy="900001"/>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g357dea16005_1_35"/>
          <p:cNvSpPr txBox="1"/>
          <p:nvPr>
            <p:ph type="title"/>
          </p:nvPr>
        </p:nvSpPr>
        <p:spPr>
          <a:xfrm>
            <a:off x="630000" y="2681103"/>
            <a:ext cx="3127800" cy="1495800"/>
          </a:xfrm>
          <a:prstGeom prst="rect">
            <a:avLst/>
          </a:prstGeom>
          <a:noFill/>
          <a:ln>
            <a:noFill/>
          </a:ln>
        </p:spPr>
        <p:txBody>
          <a:bodyPr anchorCtr="0" anchor="ctr" bIns="0" lIns="0" spcFirstLastPara="1" rIns="0" wrap="square" tIns="0">
            <a:noAutofit/>
          </a:bodyPr>
          <a:lstStyle/>
          <a:p>
            <a:pPr indent="0" lvl="0" marL="0" rtl="0" algn="l">
              <a:lnSpc>
                <a:spcPct val="150000"/>
              </a:lnSpc>
              <a:spcBef>
                <a:spcPts val="0"/>
              </a:spcBef>
              <a:spcAft>
                <a:spcPts val="0"/>
              </a:spcAft>
              <a:buClr>
                <a:schemeClr val="lt1"/>
              </a:buClr>
              <a:buSzPts val="2400"/>
              <a:buFont typeface="Merriweather Sans"/>
              <a:buNone/>
            </a:pPr>
            <a:r>
              <a:rPr lang="en-US" sz="2800">
                <a:latin typeface="Roboto"/>
                <a:ea typeface="Roboto"/>
                <a:cs typeface="Roboto"/>
                <a:sym typeface="Roboto"/>
              </a:rPr>
              <a:t>Lust auf…</a:t>
            </a:r>
            <a:endParaRPr sz="2800">
              <a:latin typeface="Roboto"/>
              <a:ea typeface="Roboto"/>
              <a:cs typeface="Roboto"/>
              <a:sym typeface="Roboto"/>
            </a:endParaRPr>
          </a:p>
          <a:p>
            <a:pPr indent="0" lvl="0" marL="0" rtl="0" algn="l">
              <a:lnSpc>
                <a:spcPct val="150000"/>
              </a:lnSpc>
              <a:spcBef>
                <a:spcPts val="0"/>
              </a:spcBef>
              <a:spcAft>
                <a:spcPts val="0"/>
              </a:spcAft>
              <a:buClr>
                <a:schemeClr val="lt1"/>
              </a:buClr>
              <a:buSzPts val="2400"/>
              <a:buFont typeface="Merriweather Sans"/>
              <a:buNone/>
            </a:pPr>
            <a:r>
              <a:rPr lang="en-US">
                <a:latin typeface="Roboto"/>
                <a:ea typeface="Roboto"/>
                <a:cs typeface="Roboto"/>
                <a:sym typeface="Roboto"/>
              </a:rPr>
              <a:t>…weiterlesen?</a:t>
            </a:r>
            <a:endParaRPr>
              <a:latin typeface="Roboto"/>
              <a:ea typeface="Roboto"/>
              <a:cs typeface="Roboto"/>
              <a:sym typeface="Roboto"/>
            </a:endParaRPr>
          </a:p>
          <a:p>
            <a:pPr indent="0" lvl="0" marL="0" rtl="0" algn="l">
              <a:lnSpc>
                <a:spcPct val="150000"/>
              </a:lnSpc>
              <a:spcBef>
                <a:spcPts val="0"/>
              </a:spcBef>
              <a:spcAft>
                <a:spcPts val="0"/>
              </a:spcAft>
              <a:buClr>
                <a:schemeClr val="lt1"/>
              </a:buClr>
              <a:buSzPts val="2400"/>
              <a:buFont typeface="Merriweather Sans"/>
              <a:buNone/>
            </a:pPr>
            <a:r>
              <a:rPr lang="en-US">
                <a:latin typeface="Roboto"/>
                <a:ea typeface="Roboto"/>
                <a:cs typeface="Roboto"/>
                <a:sym typeface="Roboto"/>
              </a:rPr>
              <a:t>…ländliche Räume?</a:t>
            </a:r>
            <a:endParaRPr>
              <a:latin typeface="Roboto"/>
              <a:ea typeface="Roboto"/>
              <a:cs typeface="Roboto"/>
              <a:sym typeface="Roboto"/>
            </a:endParaRPr>
          </a:p>
          <a:p>
            <a:pPr indent="0" lvl="0" marL="0" rtl="0" algn="l">
              <a:lnSpc>
                <a:spcPct val="150000"/>
              </a:lnSpc>
              <a:spcBef>
                <a:spcPts val="0"/>
              </a:spcBef>
              <a:spcAft>
                <a:spcPts val="0"/>
              </a:spcAft>
              <a:buClr>
                <a:schemeClr val="lt1"/>
              </a:buClr>
              <a:buSzPts val="2400"/>
              <a:buFont typeface="Merriweather Sans"/>
              <a:buNone/>
            </a:pPr>
            <a:r>
              <a:rPr lang="en-US">
                <a:latin typeface="Roboto"/>
                <a:ea typeface="Roboto"/>
                <a:cs typeface="Roboto"/>
                <a:sym typeface="Roboto"/>
              </a:rPr>
              <a:t>…mitgestalten?</a:t>
            </a:r>
            <a:endParaRPr>
              <a:latin typeface="Roboto"/>
              <a:ea typeface="Roboto"/>
              <a:cs typeface="Roboto"/>
              <a:sym typeface="Roboto"/>
            </a:endParaRPr>
          </a:p>
        </p:txBody>
      </p:sp>
      <p:pic>
        <p:nvPicPr>
          <p:cNvPr id="882" name="Google Shape;882;g357dea16005_1_35" title="250520_LIONA_Cover.jpg">
            <a:hlinkClick r:id="rId3"/>
          </p:cNvPr>
          <p:cNvPicPr preferRelativeResize="0"/>
          <p:nvPr/>
        </p:nvPicPr>
        <p:blipFill>
          <a:blip r:embed="rId4">
            <a:alphaModFix/>
          </a:blip>
          <a:stretch>
            <a:fillRect/>
          </a:stretch>
        </p:blipFill>
        <p:spPr>
          <a:xfrm>
            <a:off x="4527525" y="669375"/>
            <a:ext cx="3588799" cy="5079373"/>
          </a:xfrm>
          <a:prstGeom prst="rect">
            <a:avLst/>
          </a:prstGeom>
          <a:noFill/>
          <a:ln>
            <a:noFill/>
          </a:ln>
        </p:spPr>
      </p:pic>
      <p:sp>
        <p:nvSpPr>
          <p:cNvPr id="883" name="Google Shape;883;g357dea16005_1_35"/>
          <p:cNvSpPr txBox="1"/>
          <p:nvPr/>
        </p:nvSpPr>
        <p:spPr>
          <a:xfrm>
            <a:off x="8538750" y="930800"/>
            <a:ext cx="3343500" cy="45720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1200"/>
              </a:spcBef>
              <a:spcAft>
                <a:spcPts val="0"/>
              </a:spcAft>
              <a:buNone/>
            </a:pPr>
            <a:r>
              <a:rPr b="1" lang="en-US" sz="1550">
                <a:solidFill>
                  <a:srgbClr val="1A3743"/>
                </a:solidFill>
                <a:highlight>
                  <a:srgbClr val="F8F8F8"/>
                </a:highlight>
                <a:latin typeface="Roboto"/>
                <a:ea typeface="Roboto"/>
                <a:cs typeface="Roboto"/>
                <a:sym typeface="Roboto"/>
              </a:rPr>
              <a:t>Hier finden Sie unsere Publikation:</a:t>
            </a:r>
            <a:br>
              <a:rPr b="1" lang="en-US" sz="1350">
                <a:solidFill>
                  <a:srgbClr val="1A3743"/>
                </a:solidFill>
                <a:highlight>
                  <a:srgbClr val="F8F8F8"/>
                </a:highlight>
                <a:latin typeface="Roboto"/>
                <a:ea typeface="Roboto"/>
                <a:cs typeface="Roboto"/>
                <a:sym typeface="Roboto"/>
              </a:rPr>
            </a:br>
            <a:endParaRPr b="1" sz="1350">
              <a:solidFill>
                <a:srgbClr val="1A3743"/>
              </a:solidFill>
              <a:highlight>
                <a:srgbClr val="F8F8F8"/>
              </a:highlight>
              <a:latin typeface="Roboto"/>
              <a:ea typeface="Roboto"/>
              <a:cs typeface="Roboto"/>
              <a:sym typeface="Roboto"/>
            </a:endParaRPr>
          </a:p>
          <a:p>
            <a:pPr indent="0" lvl="0" marL="0" rtl="0" algn="l">
              <a:lnSpc>
                <a:spcPct val="130000"/>
              </a:lnSpc>
              <a:spcBef>
                <a:spcPts val="1200"/>
              </a:spcBef>
              <a:spcAft>
                <a:spcPts val="0"/>
              </a:spcAft>
              <a:buNone/>
            </a:pPr>
            <a:r>
              <a:rPr b="1" lang="en-US" sz="1350">
                <a:solidFill>
                  <a:srgbClr val="1A3743"/>
                </a:solidFill>
                <a:highlight>
                  <a:srgbClr val="F8F8F8"/>
                </a:highlight>
                <a:latin typeface="Roboto"/>
                <a:ea typeface="Roboto"/>
                <a:cs typeface="Roboto"/>
                <a:sym typeface="Roboto"/>
              </a:rPr>
              <a:t>auf </a:t>
            </a:r>
            <a:r>
              <a:rPr b="1" lang="en-US" sz="1350">
                <a:solidFill>
                  <a:srgbClr val="1A3743"/>
                </a:solidFill>
                <a:highlight>
                  <a:srgbClr val="F8F8F8"/>
                </a:highlight>
                <a:latin typeface="Roboto"/>
                <a:ea typeface="Roboto"/>
                <a:cs typeface="Roboto"/>
                <a:sym typeface="Roboto"/>
              </a:rPr>
              <a:t>unserer Projekt-Website mit Download-Funktion</a:t>
            </a:r>
            <a:r>
              <a:rPr b="1" lang="en-US" sz="1300">
                <a:solidFill>
                  <a:srgbClr val="1A3743"/>
                </a:solidFill>
                <a:latin typeface="Roboto"/>
                <a:ea typeface="Roboto"/>
                <a:cs typeface="Roboto"/>
                <a:sym typeface="Roboto"/>
              </a:rPr>
              <a:t>:</a:t>
            </a:r>
            <a:r>
              <a:rPr b="1" lang="en-US" sz="1300">
                <a:solidFill>
                  <a:srgbClr val="1A3743"/>
                </a:solidFill>
                <a:uFill>
                  <a:noFill/>
                </a:uFill>
                <a:latin typeface="Roboto"/>
                <a:ea typeface="Roboto"/>
                <a:cs typeface="Roboto"/>
                <a:sym typeface="Roboto"/>
                <a:hlinkClick r:id="rId5">
                  <a:extLst>
                    <a:ext uri="{A12FA001-AC4F-418D-AE19-62706E023703}">
                      <ahyp:hlinkClr val="tx"/>
                    </a:ext>
                  </a:extLst>
                </a:hlinkClick>
              </a:rPr>
              <a:t> </a:t>
            </a:r>
            <a:r>
              <a:rPr lang="en-US" sz="1100" u="sng">
                <a:solidFill>
                  <a:schemeClr val="hlink"/>
                </a:solidFill>
                <a:latin typeface="Roboto"/>
                <a:ea typeface="Roboto"/>
                <a:cs typeface="Roboto"/>
                <a:sym typeface="Roboto"/>
                <a:hlinkClick r:id="rId6"/>
              </a:rPr>
              <a:t>https://neuland21.de/projekte/liona-laendliche-innovationsoekosysteme-nachhaltig-gestalten/</a:t>
            </a:r>
            <a:endParaRPr sz="1100" u="sng">
              <a:solidFill>
                <a:schemeClr val="hlink"/>
              </a:solidFill>
              <a:latin typeface="Roboto"/>
              <a:ea typeface="Roboto"/>
              <a:cs typeface="Roboto"/>
              <a:sym typeface="Roboto"/>
            </a:endParaRPr>
          </a:p>
          <a:p>
            <a:pPr indent="0" lvl="0" marL="0" rtl="0" algn="l">
              <a:lnSpc>
                <a:spcPct val="130000"/>
              </a:lnSpc>
              <a:spcBef>
                <a:spcPts val="1200"/>
              </a:spcBef>
              <a:spcAft>
                <a:spcPts val="0"/>
              </a:spcAft>
              <a:buNone/>
            </a:pPr>
            <a:br>
              <a:rPr lang="en-US" sz="1100" u="sng">
                <a:solidFill>
                  <a:schemeClr val="hlink"/>
                </a:solidFill>
                <a:latin typeface="Roboto"/>
                <a:ea typeface="Roboto"/>
                <a:cs typeface="Roboto"/>
                <a:sym typeface="Roboto"/>
              </a:rPr>
            </a:br>
            <a:r>
              <a:rPr b="1" lang="en-US" sz="1350">
                <a:solidFill>
                  <a:srgbClr val="1A3743"/>
                </a:solidFill>
                <a:highlight>
                  <a:srgbClr val="F8F8F8"/>
                </a:highlight>
                <a:latin typeface="Roboto"/>
                <a:ea typeface="Roboto"/>
                <a:cs typeface="Roboto"/>
                <a:sym typeface="Roboto"/>
              </a:rPr>
              <a:t>direkt zum Download des PDFs:</a:t>
            </a:r>
            <a:r>
              <a:rPr b="1" lang="en-US" sz="1350">
                <a:solidFill>
                  <a:srgbClr val="1A3743"/>
                </a:solidFill>
                <a:highlight>
                  <a:srgbClr val="F8F8F8"/>
                </a:highlight>
                <a:uFill>
                  <a:noFill/>
                </a:uFill>
                <a:latin typeface="Roboto"/>
                <a:ea typeface="Roboto"/>
                <a:cs typeface="Roboto"/>
                <a:sym typeface="Roboto"/>
                <a:hlinkClick r:id="rId7">
                  <a:extLst>
                    <a:ext uri="{A12FA001-AC4F-418D-AE19-62706E023703}">
                      <ahyp:hlinkClr val="tx"/>
                    </a:ext>
                  </a:extLst>
                </a:hlinkClick>
              </a:rPr>
              <a:t> </a:t>
            </a:r>
            <a:r>
              <a:rPr lang="en-US" sz="1150" u="sng">
                <a:solidFill>
                  <a:schemeClr val="hlink"/>
                </a:solidFill>
                <a:highlight>
                  <a:srgbClr val="F8F8F8"/>
                </a:highlight>
                <a:latin typeface="Roboto"/>
                <a:ea typeface="Roboto"/>
                <a:cs typeface="Roboto"/>
                <a:sym typeface="Roboto"/>
                <a:hlinkClick r:id="rId8"/>
              </a:rPr>
              <a:t>https://neuland21.de/wp-content/uploads/2025/05/2025-publikation-liona-innovation-staerken-regionen-staerken.pdf</a:t>
            </a:r>
            <a:endParaRPr sz="1150" u="sng">
              <a:solidFill>
                <a:schemeClr val="hlink"/>
              </a:solidFill>
              <a:highlight>
                <a:srgbClr val="F8F8F8"/>
              </a:highlight>
              <a:latin typeface="Roboto"/>
              <a:ea typeface="Roboto"/>
              <a:cs typeface="Roboto"/>
              <a:sym typeface="Roboto"/>
            </a:endParaRPr>
          </a:p>
          <a:p>
            <a:pPr indent="0" lvl="0" marL="0" rtl="0" algn="l">
              <a:spcBef>
                <a:spcPts val="1200"/>
              </a:spcBef>
              <a:spcAft>
                <a:spcPts val="0"/>
              </a:spcAft>
              <a:buNone/>
            </a:pPr>
            <a:r>
              <a:rPr lang="en-US" sz="1200">
                <a:solidFill>
                  <a:srgbClr val="1A3743"/>
                </a:solidFill>
                <a:latin typeface="Merriweather Sans Light"/>
                <a:ea typeface="Merriweather Sans Light"/>
                <a:cs typeface="Merriweather Sans Light"/>
                <a:sym typeface="Merriweather Sans Light"/>
              </a:rPr>
              <a:t> </a:t>
            </a:r>
            <a:endParaRPr sz="1200">
              <a:solidFill>
                <a:srgbClr val="1A3743"/>
              </a:solidFill>
              <a:latin typeface="Merriweather Sans Light"/>
              <a:ea typeface="Merriweather Sans Light"/>
              <a:cs typeface="Merriweather Sans Light"/>
              <a:sym typeface="Merriweather Sans Light"/>
            </a:endParaRPr>
          </a:p>
        </p:txBody>
      </p:sp>
    </p:spTree>
  </p:cSld>
  <p:clrMapOvr>
    <a:masterClrMapping/>
  </p:clrMapOvr>
  <mc:AlternateContent>
    <mc:Choice Requires="p14">
      <p:transition p14:dur="25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8"/>
          <p:cNvSpPr txBox="1"/>
          <p:nvPr>
            <p:ph type="ctrTitle"/>
          </p:nvPr>
        </p:nvSpPr>
        <p:spPr>
          <a:xfrm>
            <a:off x="4755872" y="3429000"/>
            <a:ext cx="6868800" cy="141434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5400"/>
              <a:buNone/>
            </a:pPr>
            <a:r>
              <a:rPr b="1" lang="en-US" sz="4000">
                <a:solidFill>
                  <a:schemeClr val="lt1"/>
                </a:solidFill>
                <a:latin typeface="Roboto"/>
                <a:ea typeface="Roboto"/>
                <a:cs typeface="Roboto"/>
                <a:sym typeface="Roboto"/>
                <a:extLst>
                  <a:ext uri="http://customooxmlschemas.google.com/">
                    <go:slidesCustomData xmlns:go="http://customooxmlschemas.google.com/" textRoundtripDataId="57"/>
                  </a:ext>
                </a:extLst>
              </a:rPr>
              <a:t>Vielen Dank!</a:t>
            </a:r>
            <a:endParaRPr b="1" sz="4000">
              <a:solidFill>
                <a:schemeClr val="lt1"/>
              </a:solidFill>
              <a:latin typeface="Roboto"/>
              <a:ea typeface="Roboto"/>
              <a:cs typeface="Roboto"/>
              <a:sym typeface="Roboto"/>
            </a:endParaRPr>
          </a:p>
          <a:p>
            <a:pPr indent="0" lvl="0" marL="0" marR="0" rtl="0" algn="l">
              <a:lnSpc>
                <a:spcPct val="100000"/>
              </a:lnSpc>
              <a:spcBef>
                <a:spcPts val="0"/>
              </a:spcBef>
              <a:spcAft>
                <a:spcPts val="0"/>
              </a:spcAft>
              <a:buSzPts val="5400"/>
              <a:buNone/>
            </a:pPr>
            <a:r>
              <a:t/>
            </a:r>
            <a:endParaRPr sz="1800">
              <a:latin typeface="Roboto"/>
              <a:ea typeface="Roboto"/>
              <a:cs typeface="Roboto"/>
              <a:sym typeface="Roboto"/>
            </a:endParaRPr>
          </a:p>
          <a:p>
            <a:pPr indent="0" lvl="0" marL="0" rtl="0" algn="l">
              <a:lnSpc>
                <a:spcPct val="100000"/>
              </a:lnSpc>
              <a:spcBef>
                <a:spcPts val="0"/>
              </a:spcBef>
              <a:spcAft>
                <a:spcPts val="0"/>
              </a:spcAft>
              <a:buSzPts val="5400"/>
              <a:buNone/>
            </a:pPr>
            <a:r>
              <a:t/>
            </a:r>
            <a:endParaRPr sz="4000">
              <a:latin typeface="Roboto"/>
              <a:ea typeface="Roboto"/>
              <a:cs typeface="Roboto"/>
              <a:sym typeface="Roboto"/>
            </a:endParaRPr>
          </a:p>
          <a:p>
            <a:pPr indent="0" lvl="0" marL="0" rtl="0" algn="l">
              <a:lnSpc>
                <a:spcPct val="100000"/>
              </a:lnSpc>
              <a:spcBef>
                <a:spcPts val="0"/>
              </a:spcBef>
              <a:spcAft>
                <a:spcPts val="0"/>
              </a:spcAft>
              <a:buSzPts val="5400"/>
              <a:buNone/>
            </a:pPr>
            <a:r>
              <a:t/>
            </a:r>
            <a:endParaRPr sz="4000">
              <a:latin typeface="Roboto"/>
              <a:ea typeface="Roboto"/>
              <a:cs typeface="Roboto"/>
              <a:sym typeface="Roboto"/>
            </a:endParaRPr>
          </a:p>
        </p:txBody>
      </p:sp>
      <p:sp>
        <p:nvSpPr>
          <p:cNvPr id="889" name="Google Shape;889;p18"/>
          <p:cNvSpPr txBox="1"/>
          <p:nvPr/>
        </p:nvSpPr>
        <p:spPr>
          <a:xfrm>
            <a:off x="4487918" y="5797097"/>
            <a:ext cx="2907000" cy="5871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62938"/>
                </a:solidFill>
                <a:latin typeface="Roboto"/>
                <a:ea typeface="Roboto"/>
                <a:cs typeface="Roboto"/>
                <a:sym typeface="Roboto"/>
              </a:rPr>
              <a:t>Dr. Verena Meyer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62938"/>
                </a:solidFill>
                <a:latin typeface="Roboto Light"/>
                <a:ea typeface="Roboto Light"/>
                <a:cs typeface="Roboto Light"/>
                <a:sym typeface="Roboto Light"/>
              </a:rPr>
              <a:t>verena.meyer@leuphana.de</a:t>
            </a:r>
            <a:endParaRPr b="0" i="0" sz="1400" u="none" cap="none" strike="noStrike">
              <a:solidFill>
                <a:srgbClr val="062938"/>
              </a:solidFill>
              <a:latin typeface="Roboto Light"/>
              <a:ea typeface="Roboto Light"/>
              <a:cs typeface="Roboto Light"/>
              <a:sym typeface="Roboto Light"/>
            </a:endParaRPr>
          </a:p>
        </p:txBody>
      </p:sp>
      <p:sp>
        <p:nvSpPr>
          <p:cNvPr id="890" name="Google Shape;890;p18"/>
          <p:cNvSpPr txBox="1"/>
          <p:nvPr/>
        </p:nvSpPr>
        <p:spPr>
          <a:xfrm>
            <a:off x="6940790" y="5797097"/>
            <a:ext cx="3222600" cy="5871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62938"/>
                </a:solidFill>
                <a:latin typeface="Roboto"/>
                <a:ea typeface="Roboto"/>
                <a:cs typeface="Roboto"/>
                <a:sym typeface="Roboto"/>
              </a:rPr>
              <a:t>Anna Momburg</a:t>
            </a:r>
            <a:endParaRPr b="0" i="0" sz="1400" u="none" cap="none" strike="noStrike">
              <a:solidFill>
                <a:srgbClr val="062938"/>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62938"/>
                </a:solidFill>
                <a:latin typeface="Roboto Light"/>
                <a:ea typeface="Roboto Light"/>
                <a:cs typeface="Roboto Light"/>
                <a:sym typeface="Roboto Light"/>
              </a:rPr>
              <a:t>anna.momburg@neuland21.de</a:t>
            </a:r>
            <a:endParaRPr b="0" i="0" sz="1400" u="none" cap="none" strike="noStrike">
              <a:solidFill>
                <a:srgbClr val="062938"/>
              </a:solidFill>
              <a:latin typeface="Roboto Light"/>
              <a:ea typeface="Roboto Light"/>
              <a:cs typeface="Roboto Light"/>
              <a:sym typeface="Roboto Light"/>
            </a:endParaRPr>
          </a:p>
        </p:txBody>
      </p:sp>
      <p:sp>
        <p:nvSpPr>
          <p:cNvPr id="891" name="Google Shape;891;p18"/>
          <p:cNvSpPr txBox="1"/>
          <p:nvPr/>
        </p:nvSpPr>
        <p:spPr>
          <a:xfrm>
            <a:off x="9709262" y="5797097"/>
            <a:ext cx="2907000" cy="5871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62938"/>
                </a:solidFill>
                <a:latin typeface="Roboto"/>
                <a:ea typeface="Roboto"/>
                <a:cs typeface="Roboto"/>
                <a:sym typeface="Roboto"/>
              </a:rPr>
              <a:t>Nina Zerche</a:t>
            </a:r>
            <a:endParaRPr b="0" i="0" sz="1400" u="none" cap="none" strike="noStrike">
              <a:solidFill>
                <a:srgbClr val="062938"/>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62938"/>
                </a:solidFill>
                <a:latin typeface="Roboto Light"/>
                <a:ea typeface="Roboto Light"/>
                <a:cs typeface="Roboto Light"/>
                <a:sym typeface="Roboto Light"/>
              </a:rPr>
              <a:t>nina.zerche@neuland21.de</a:t>
            </a:r>
            <a:endParaRPr b="0" i="0" sz="1400" u="none" cap="none" strike="noStrike">
              <a:solidFill>
                <a:srgbClr val="062938"/>
              </a:solidFill>
              <a:latin typeface="Roboto Light"/>
              <a:ea typeface="Roboto Light"/>
              <a:cs typeface="Roboto Light"/>
              <a:sym typeface="Roboto Light"/>
            </a:endParaRPr>
          </a:p>
        </p:txBody>
      </p:sp>
    </p:spTree>
  </p:cSld>
  <p:clrMapOvr>
    <a:masterClrMapping/>
  </p:clrMapOvr>
  <mc:AlternateContent>
    <mc:Choice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2" name="Shape 702"/>
        <p:cNvGrpSpPr/>
        <p:nvPr/>
      </p:nvGrpSpPr>
      <p:grpSpPr>
        <a:xfrm>
          <a:off x="0" y="0"/>
          <a:ext cx="0" cy="0"/>
          <a:chOff x="0" y="0"/>
          <a:chExt cx="0" cy="0"/>
        </a:xfrm>
      </p:grpSpPr>
      <p:sp>
        <p:nvSpPr>
          <p:cNvPr id="703" name="Google Shape;703;g357dea16005_1_40"/>
          <p:cNvSpPr txBox="1"/>
          <p:nvPr/>
        </p:nvSpPr>
        <p:spPr>
          <a:xfrm>
            <a:off x="980325" y="2174375"/>
            <a:ext cx="10486800" cy="1205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062938"/>
                </a:solidFill>
                <a:latin typeface="Roboto"/>
                <a:ea typeface="Roboto"/>
                <a:cs typeface="Roboto"/>
                <a:sym typeface="Roboto"/>
              </a:rPr>
              <a:t>Wir werden heute viel über Innovation sprechen, aber…</a:t>
            </a:r>
            <a:endParaRPr b="1" sz="3200">
              <a:solidFill>
                <a:srgbClr val="062938"/>
              </a:solidFill>
              <a:latin typeface="Roboto"/>
              <a:ea typeface="Roboto"/>
              <a:cs typeface="Roboto"/>
              <a:sym typeface="Roboto"/>
            </a:endParaRPr>
          </a:p>
          <a:p>
            <a:pPr indent="0" lvl="0" marL="0" marR="0" rtl="0" algn="ctr">
              <a:lnSpc>
                <a:spcPct val="100000"/>
              </a:lnSpc>
              <a:spcBef>
                <a:spcPts val="1000"/>
              </a:spcBef>
              <a:spcAft>
                <a:spcPts val="0"/>
              </a:spcAft>
              <a:buClr>
                <a:srgbClr val="000000"/>
              </a:buClr>
              <a:buSzPts val="3200"/>
              <a:buFont typeface="Arial"/>
              <a:buNone/>
            </a:pPr>
            <a:r>
              <a:rPr b="1" i="1" lang="en-US" sz="3200">
                <a:solidFill>
                  <a:srgbClr val="008787"/>
                </a:solidFill>
                <a:latin typeface="Roboto"/>
                <a:ea typeface="Roboto"/>
                <a:cs typeface="Roboto"/>
                <a:sym typeface="Roboto"/>
              </a:rPr>
              <a:t>…was verbinden Sie eigentlich mit Innovation?</a:t>
            </a:r>
            <a:endParaRPr b="0" i="1" sz="1400" u="none" cap="none" strike="noStrike">
              <a:solidFill>
                <a:srgbClr val="008787"/>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g33f5e55703e_1_0"/>
          <p:cNvSpPr txBox="1"/>
          <p:nvPr>
            <p:ph type="title"/>
          </p:nvPr>
        </p:nvSpPr>
        <p:spPr>
          <a:xfrm>
            <a:off x="393875" y="263450"/>
            <a:ext cx="6256800" cy="471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400"/>
              <a:buNone/>
            </a:pPr>
            <a:r>
              <a:rPr lang="en-US" sz="2400"/>
              <a:t>Die Landvorteil-</a:t>
            </a:r>
            <a:r>
              <a:rPr lang="en-US" sz="2400">
                <a:extLst>
                  <a:ext uri="http://customooxmlschemas.google.com/">
                    <go:slidesCustomData xmlns:go="http://customooxmlschemas.google.com/" textRoundtripDataId="7"/>
                  </a:ext>
                </a:extLst>
              </a:rPr>
              <a:t>Region</a:t>
            </a:r>
            <a:endParaRPr sz="2400"/>
          </a:p>
        </p:txBody>
      </p:sp>
      <p:pic>
        <p:nvPicPr>
          <p:cNvPr id="710" name="Google Shape;710;g33f5e55703e_1_0"/>
          <p:cNvPicPr preferRelativeResize="0"/>
          <p:nvPr/>
        </p:nvPicPr>
        <p:blipFill rotWithShape="1">
          <a:blip r:embed="rId3">
            <a:alphaModFix/>
          </a:blip>
          <a:srcRect b="0" l="0" r="0" t="0"/>
          <a:stretch/>
        </p:blipFill>
        <p:spPr>
          <a:xfrm>
            <a:off x="973725" y="867900"/>
            <a:ext cx="9876899" cy="5555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4" name="Shape 714"/>
        <p:cNvGrpSpPr/>
        <p:nvPr/>
      </p:nvGrpSpPr>
      <p:grpSpPr>
        <a:xfrm>
          <a:off x="0" y="0"/>
          <a:ext cx="0" cy="0"/>
          <a:chOff x="0" y="0"/>
          <a:chExt cx="0" cy="0"/>
        </a:xfrm>
      </p:grpSpPr>
      <p:sp>
        <p:nvSpPr>
          <p:cNvPr id="715" name="Google Shape;715;p4"/>
          <p:cNvSpPr txBox="1"/>
          <p:nvPr>
            <p:ph type="title"/>
          </p:nvPr>
        </p:nvSpPr>
        <p:spPr>
          <a:xfrm>
            <a:off x="630000" y="2681103"/>
            <a:ext cx="3127881" cy="1495794"/>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400"/>
              <a:buFont typeface="Merriweather Sans"/>
              <a:buNone/>
            </a:pPr>
            <a:r>
              <a:rPr lang="en-US"/>
              <a:t>Arbeitsziele</a:t>
            </a:r>
            <a:endParaRPr/>
          </a:p>
        </p:txBody>
      </p:sp>
      <p:sp>
        <p:nvSpPr>
          <p:cNvPr id="716" name="Google Shape;716;p4"/>
          <p:cNvSpPr txBox="1"/>
          <p:nvPr/>
        </p:nvSpPr>
        <p:spPr>
          <a:xfrm>
            <a:off x="4531925" y="563799"/>
            <a:ext cx="7282800" cy="5125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62938"/>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62938"/>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800"/>
              <a:buFont typeface="Arial"/>
              <a:buNone/>
            </a:pPr>
            <a:r>
              <a:rPr b="1" i="0" lang="en-US" sz="1600" u="none" cap="none" strike="noStrike">
                <a:solidFill>
                  <a:srgbClr val="062938"/>
                </a:solidFill>
                <a:latin typeface="Roboto"/>
                <a:ea typeface="Roboto"/>
                <a:cs typeface="Roboto"/>
                <a:sym typeface="Roboto"/>
                <a:extLst>
                  <a:ext uri="http://customooxmlschemas.google.com/">
                    <go:slidesCustomData xmlns:go="http://customooxmlschemas.google.com/" textRoundtripDataId="8"/>
                  </a:ext>
                </a:extLst>
              </a:rPr>
              <a:t>Arbeitsziel #1: </a:t>
            </a:r>
            <a:br>
              <a:rPr b="0" i="0" lang="en-US" sz="1600" u="none" cap="none" strike="noStrike">
                <a:solidFill>
                  <a:srgbClr val="062938"/>
                </a:solidFill>
                <a:latin typeface="Roboto"/>
                <a:ea typeface="Roboto"/>
                <a:cs typeface="Roboto"/>
                <a:sym typeface="Roboto"/>
                <a:extLst>
                  <a:ext uri="http://customooxmlschemas.google.com/">
                    <go:slidesCustomData xmlns:go="http://customooxmlschemas.google.com/" textRoundtripDataId="9"/>
                  </a:ext>
                </a:extLst>
              </a:rPr>
            </a:br>
            <a:r>
              <a:rPr b="0" i="0" lang="en-US" sz="1600" u="none" cap="none" strike="noStrike">
                <a:solidFill>
                  <a:srgbClr val="062938"/>
                </a:solidFill>
                <a:latin typeface="Roboto"/>
                <a:ea typeface="Roboto"/>
                <a:cs typeface="Roboto"/>
                <a:sym typeface="Roboto"/>
              </a:rPr>
              <a:t>Ein besseres Verständnis von Innovationsökosystemen in ländlichen Räumen entwickeln und den Blick auf sie verändern.</a:t>
            </a:r>
            <a:endParaRPr b="0" i="0" sz="1600" u="none" cap="none" strike="noStrike">
              <a:solidFill>
                <a:srgbClr val="062938"/>
              </a:solidFill>
              <a:latin typeface="Roboto"/>
              <a:ea typeface="Roboto"/>
              <a:cs typeface="Roboto"/>
              <a:sym typeface="Roboto"/>
            </a:endParaRPr>
          </a:p>
          <a:p>
            <a:pPr indent="0" lvl="0" marL="0" marR="0" rtl="0" algn="l">
              <a:lnSpc>
                <a:spcPct val="115000"/>
              </a:lnSpc>
              <a:spcBef>
                <a:spcPts val="1200"/>
              </a:spcBef>
              <a:spcAft>
                <a:spcPts val="0"/>
              </a:spcAft>
              <a:buClr>
                <a:srgbClr val="000000"/>
              </a:buClr>
              <a:buSzPts val="1800"/>
              <a:buFont typeface="Arial"/>
              <a:buNone/>
            </a:pPr>
            <a:r>
              <a:rPr b="1" i="0" lang="en-US" sz="1600" u="none" cap="none" strike="noStrike">
                <a:solidFill>
                  <a:srgbClr val="062938"/>
                </a:solidFill>
                <a:latin typeface="Roboto"/>
                <a:ea typeface="Roboto"/>
                <a:cs typeface="Roboto"/>
                <a:sym typeface="Roboto"/>
              </a:rPr>
              <a:t>Arbeitsziel #2: </a:t>
            </a:r>
            <a:br>
              <a:rPr b="0" i="0" lang="en-US" sz="1600" u="none" cap="none" strike="noStrike">
                <a:solidFill>
                  <a:srgbClr val="062938"/>
                </a:solidFill>
                <a:latin typeface="Roboto"/>
                <a:ea typeface="Roboto"/>
                <a:cs typeface="Roboto"/>
                <a:sym typeface="Roboto"/>
              </a:rPr>
            </a:br>
            <a:r>
              <a:rPr b="0" i="0" lang="en-US" sz="1600" u="none" cap="none" strike="noStrike">
                <a:solidFill>
                  <a:srgbClr val="062938"/>
                </a:solidFill>
                <a:latin typeface="Roboto"/>
                <a:ea typeface="Roboto"/>
                <a:cs typeface="Roboto"/>
                <a:sym typeface="Roboto"/>
              </a:rPr>
              <a:t>Ein Framework bzw. Modell entwickeln, das uns hilft,</a:t>
            </a:r>
            <a:r>
              <a:rPr b="0" i="0" lang="en-US" sz="1600" u="none" cap="none" strike="noStrike">
                <a:solidFill>
                  <a:srgbClr val="062938"/>
                </a:solidFill>
                <a:latin typeface="Roboto"/>
                <a:ea typeface="Roboto"/>
                <a:cs typeface="Roboto"/>
                <a:sym typeface="Roboto"/>
                <a:extLst>
                  <a:ext uri="http://customooxmlschemas.google.com/">
                    <go:slidesCustomData xmlns:go="http://customooxmlschemas.google.com/" textRoundtripDataId="10"/>
                  </a:ext>
                </a:extLst>
              </a:rPr>
              <a:t> </a:t>
            </a:r>
            <a:r>
              <a:rPr b="0" i="0" lang="en-US" sz="1600" u="none" cap="none" strike="noStrike">
                <a:solidFill>
                  <a:srgbClr val="062938"/>
                </a:solidFill>
                <a:latin typeface="Roboto"/>
                <a:ea typeface="Roboto"/>
                <a:cs typeface="Roboto"/>
                <a:sym typeface="Roboto"/>
              </a:rPr>
              <a:t>Innovationsökosysteme </a:t>
            </a:r>
            <a:r>
              <a:rPr b="0" i="0" lang="en-US" sz="1600" u="none" cap="none" strike="noStrike">
                <a:solidFill>
                  <a:srgbClr val="062938"/>
                </a:solidFill>
                <a:latin typeface="Roboto"/>
                <a:ea typeface="Roboto"/>
                <a:cs typeface="Roboto"/>
                <a:sym typeface="Roboto"/>
                <a:extLst>
                  <a:ext uri="http://customooxmlschemas.google.com/">
                    <go:slidesCustomData xmlns:go="http://customooxmlschemas.google.com/" textRoundtripDataId="11"/>
                  </a:ext>
                </a:extLst>
              </a:rPr>
              <a:t>neu zu betrachten</a:t>
            </a:r>
            <a:r>
              <a:rPr b="0" i="0" lang="en-US" sz="1600" u="none" cap="none" strike="noStrike">
                <a:solidFill>
                  <a:srgbClr val="062938"/>
                </a:solidFill>
                <a:latin typeface="Roboto"/>
                <a:ea typeface="Roboto"/>
                <a:cs typeface="Roboto"/>
                <a:sym typeface="Roboto"/>
              </a:rPr>
              <a:t> und darauf aufbauend weiterzuentwickeln. </a:t>
            </a:r>
            <a:endParaRPr b="0" i="0" sz="1600" u="none" cap="none" strike="noStrike">
              <a:solidFill>
                <a:srgbClr val="062938"/>
              </a:solidFill>
              <a:latin typeface="Roboto"/>
              <a:ea typeface="Roboto"/>
              <a:cs typeface="Roboto"/>
              <a:sym typeface="Roboto"/>
            </a:endParaRPr>
          </a:p>
          <a:p>
            <a:pPr indent="0" lvl="0" marL="0" marR="0" rtl="0" algn="l">
              <a:lnSpc>
                <a:spcPct val="125454"/>
              </a:lnSpc>
              <a:spcBef>
                <a:spcPts val="1200"/>
              </a:spcBef>
              <a:spcAft>
                <a:spcPts val="0"/>
              </a:spcAft>
              <a:buClr>
                <a:srgbClr val="000000"/>
              </a:buClr>
              <a:buSzPts val="1800"/>
              <a:buFont typeface="Arial"/>
              <a:buNone/>
            </a:pPr>
            <a:r>
              <a:rPr b="1" i="0" lang="en-US" sz="1600" u="none" cap="none" strike="noStrike">
                <a:solidFill>
                  <a:srgbClr val="062938"/>
                </a:solidFill>
                <a:latin typeface="Roboto"/>
                <a:ea typeface="Roboto"/>
                <a:cs typeface="Roboto"/>
                <a:sym typeface="Roboto"/>
              </a:rPr>
              <a:t>Arbeitsziel #3: </a:t>
            </a:r>
            <a:br>
              <a:rPr b="0" i="0" lang="en-US" sz="1600" u="none" cap="none" strike="noStrike">
                <a:solidFill>
                  <a:srgbClr val="062938"/>
                </a:solidFill>
                <a:latin typeface="Roboto"/>
                <a:ea typeface="Roboto"/>
                <a:cs typeface="Roboto"/>
                <a:sym typeface="Roboto"/>
              </a:rPr>
            </a:br>
            <a:r>
              <a:rPr b="0" i="0" lang="en-US" sz="1600" u="none" cap="none" strike="noStrike">
                <a:solidFill>
                  <a:srgbClr val="062938"/>
                </a:solidFill>
                <a:latin typeface="Roboto"/>
                <a:ea typeface="Roboto"/>
                <a:cs typeface="Roboto"/>
                <a:sym typeface="Roboto"/>
              </a:rPr>
              <a:t>Handreichungen entwickeln, die neue Impulse für eine bewusste Gestaltung des Innovationsmanagements in ländlichen Räumen, insbesondere auch in der Landvorteil-Region, setzen.</a:t>
            </a:r>
            <a:endParaRPr b="0" i="0" sz="1600" u="none" cap="none" strike="noStrike">
              <a:solidFill>
                <a:srgbClr val="062938"/>
              </a:solidFill>
              <a:latin typeface="Roboto"/>
              <a:ea typeface="Roboto"/>
              <a:cs typeface="Roboto"/>
              <a:sym typeface="Roboto"/>
            </a:endParaRPr>
          </a:p>
          <a:p>
            <a:pPr indent="0" lvl="0" marL="0" marR="0" rtl="0" algn="l">
              <a:lnSpc>
                <a:spcPct val="125454"/>
              </a:lnSpc>
              <a:spcBef>
                <a:spcPts val="1200"/>
              </a:spcBef>
              <a:spcAft>
                <a:spcPts val="0"/>
              </a:spcAft>
              <a:buClr>
                <a:srgbClr val="000000"/>
              </a:buClr>
              <a:buSzPts val="1800"/>
              <a:buFont typeface="Arial"/>
              <a:buNone/>
            </a:pPr>
            <a:r>
              <a:rPr b="1" i="0" lang="en-US" sz="1600" u="sng" cap="none" strike="noStrike">
                <a:solidFill>
                  <a:srgbClr val="0C343D"/>
                </a:solidFill>
                <a:latin typeface="Roboto"/>
                <a:ea typeface="Roboto"/>
                <a:cs typeface="Roboto"/>
                <a:sym typeface="Roboto"/>
                <a:extLst>
                  <a:ext uri="http://customooxmlschemas.google.com/">
                    <go:slidesCustomData xmlns:go="http://customooxmlschemas.google.com/" textRoundtripDataId="12"/>
                  </a:ext>
                </a:extLst>
              </a:rPr>
              <a:t>Unsere Ziele für heute:</a:t>
            </a:r>
            <a:endParaRPr b="1" i="0" sz="1600" u="sng" cap="none" strike="noStrike">
              <a:solidFill>
                <a:srgbClr val="0C343D"/>
              </a:solidFill>
              <a:latin typeface="Roboto"/>
              <a:ea typeface="Roboto"/>
              <a:cs typeface="Roboto"/>
              <a:sym typeface="Roboto"/>
            </a:endParaRPr>
          </a:p>
          <a:p>
            <a:pPr indent="-330200" lvl="0" marL="457200" marR="0" rtl="0" algn="l">
              <a:lnSpc>
                <a:spcPct val="125454"/>
              </a:lnSpc>
              <a:spcBef>
                <a:spcPts val="1200"/>
              </a:spcBef>
              <a:spcAft>
                <a:spcPts val="0"/>
              </a:spcAft>
              <a:buClr>
                <a:srgbClr val="0C343D"/>
              </a:buClr>
              <a:buSzPts val="1600"/>
              <a:buFont typeface="Roboto"/>
              <a:buChar char="➔"/>
            </a:pPr>
            <a:r>
              <a:rPr b="0" i="0" lang="en-US" sz="1600" u="none" cap="none" strike="noStrike">
                <a:solidFill>
                  <a:srgbClr val="0C343D"/>
                </a:solidFill>
                <a:latin typeface="Roboto"/>
                <a:ea typeface="Roboto"/>
                <a:cs typeface="Roboto"/>
                <a:sym typeface="Roboto"/>
              </a:rPr>
              <a:t>Unsere übergreifenden Erkenntnisse teilen</a:t>
            </a:r>
            <a:r>
              <a:rPr lang="en-US" sz="1600">
                <a:solidFill>
                  <a:srgbClr val="0C343D"/>
                </a:solidFill>
                <a:latin typeface="Roboto"/>
                <a:ea typeface="Roboto"/>
                <a:cs typeface="Roboto"/>
                <a:sym typeface="Roboto"/>
              </a:rPr>
              <a:t> und diskutieren</a:t>
            </a:r>
            <a:endParaRPr b="0" i="0" sz="1600" u="none" cap="none" strike="noStrike">
              <a:solidFill>
                <a:srgbClr val="0C343D"/>
              </a:solidFill>
              <a:latin typeface="Roboto"/>
              <a:ea typeface="Roboto"/>
              <a:cs typeface="Roboto"/>
              <a:sym typeface="Roboto"/>
            </a:endParaRPr>
          </a:p>
          <a:p>
            <a:pPr indent="-330200" lvl="0" marL="457200" marR="0" rtl="0" algn="l">
              <a:lnSpc>
                <a:spcPct val="125454"/>
              </a:lnSpc>
              <a:spcBef>
                <a:spcPts val="0"/>
              </a:spcBef>
              <a:spcAft>
                <a:spcPts val="0"/>
              </a:spcAft>
              <a:buClr>
                <a:srgbClr val="0C343D"/>
              </a:buClr>
              <a:buSzPts val="1600"/>
              <a:buFont typeface="Roboto"/>
              <a:buChar char="➔"/>
            </a:pPr>
            <a:r>
              <a:rPr lang="en-US" sz="1600">
                <a:solidFill>
                  <a:srgbClr val="0C343D"/>
                </a:solidFill>
                <a:latin typeface="Roboto"/>
                <a:ea typeface="Roboto"/>
                <a:cs typeface="Roboto"/>
                <a:sym typeface="Roboto"/>
              </a:rPr>
              <a:t>Unsere Publikation vorstellen und die Neugier wecken</a:t>
            </a:r>
            <a:endParaRPr sz="1600">
              <a:solidFill>
                <a:srgbClr val="0C343D"/>
              </a:solidFill>
              <a:latin typeface="Roboto"/>
              <a:ea typeface="Roboto"/>
              <a:cs typeface="Roboto"/>
              <a:sym typeface="Roboto"/>
            </a:endParaRPr>
          </a:p>
          <a:p>
            <a:pPr indent="-330200" lvl="0" marL="457200" marR="0" rtl="0" algn="l">
              <a:lnSpc>
                <a:spcPct val="125454"/>
              </a:lnSpc>
              <a:spcBef>
                <a:spcPts val="0"/>
              </a:spcBef>
              <a:spcAft>
                <a:spcPts val="0"/>
              </a:spcAft>
              <a:buClr>
                <a:srgbClr val="0C343D"/>
              </a:buClr>
              <a:buSzPts val="1600"/>
              <a:buFont typeface="Roboto"/>
              <a:buChar char="➔"/>
            </a:pPr>
            <a:r>
              <a:rPr lang="en-US" sz="1600">
                <a:solidFill>
                  <a:srgbClr val="0C343D"/>
                </a:solidFill>
                <a:latin typeface="Roboto"/>
                <a:ea typeface="Roboto"/>
                <a:cs typeface="Roboto"/>
                <a:sym typeface="Roboto"/>
              </a:rPr>
              <a:t>Gemeinsam diskutieren, wie ländliche Regionen Vorreiter werden können</a:t>
            </a:r>
            <a:endParaRPr sz="1600">
              <a:solidFill>
                <a:srgbClr val="0C343D"/>
              </a:solidFill>
              <a:latin typeface="Roboto"/>
              <a:ea typeface="Roboto"/>
              <a:cs typeface="Roboto"/>
              <a:sym typeface="Roboto"/>
            </a:endParaRPr>
          </a:p>
          <a:p>
            <a:pPr indent="0" lvl="0" marL="0" marR="0" rtl="0" algn="l">
              <a:lnSpc>
                <a:spcPct val="115000"/>
              </a:lnSpc>
              <a:spcBef>
                <a:spcPts val="600"/>
              </a:spcBef>
              <a:spcAft>
                <a:spcPts val="0"/>
              </a:spcAft>
              <a:buClr>
                <a:srgbClr val="000000"/>
              </a:buClr>
              <a:buSzPts val="1800"/>
              <a:buFont typeface="Arial"/>
              <a:buNone/>
            </a:pPr>
            <a:r>
              <a:t/>
            </a:r>
            <a:endParaRPr b="0" i="0" sz="1800" u="none" cap="none" strike="noStrike">
              <a:solidFill>
                <a:schemeClr val="lt1"/>
              </a:solidFill>
              <a:latin typeface="Roboto"/>
              <a:ea typeface="Roboto"/>
              <a:cs typeface="Roboto"/>
              <a:sym typeface="Roboto"/>
            </a:endParaRPr>
          </a:p>
        </p:txBody>
      </p:sp>
    </p:spTree>
  </p:cSld>
  <p:clrMapOvr>
    <a:masterClrMapping/>
  </p:clrMapOvr>
  <mc:AlternateContent>
    <mc:Choice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2"/>
          <p:cNvSpPr txBox="1"/>
          <p:nvPr>
            <p:ph type="title"/>
          </p:nvPr>
        </p:nvSpPr>
        <p:spPr>
          <a:xfrm>
            <a:off x="630000" y="2681103"/>
            <a:ext cx="3127881" cy="1495794"/>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400"/>
              <a:buFont typeface="Merriweather Sans"/>
              <a:buNone/>
            </a:pPr>
            <a:r>
              <a:rPr lang="en-US"/>
              <a:t>Agenda</a:t>
            </a:r>
            <a:endParaRPr/>
          </a:p>
        </p:txBody>
      </p:sp>
      <p:sp>
        <p:nvSpPr>
          <p:cNvPr id="722" name="Google Shape;722;p2"/>
          <p:cNvSpPr txBox="1"/>
          <p:nvPr/>
        </p:nvSpPr>
        <p:spPr>
          <a:xfrm>
            <a:off x="4433395" y="732898"/>
            <a:ext cx="7384500" cy="4952100"/>
          </a:xfrm>
          <a:prstGeom prst="rect">
            <a:avLst/>
          </a:prstGeom>
          <a:noFill/>
          <a:ln>
            <a:noFill/>
          </a:ln>
        </p:spPr>
        <p:txBody>
          <a:bodyPr anchorCtr="0" anchor="ctr" bIns="0" lIns="0" spcFirstLastPara="1" rIns="0" wrap="square" tIns="0">
            <a:noAutofit/>
          </a:bodyPr>
          <a:lstStyle/>
          <a:p>
            <a:pPr indent="0" lvl="1" marL="0" marR="0" rtl="0" algn="l">
              <a:lnSpc>
                <a:spcPct val="115000"/>
              </a:lnSpc>
              <a:spcBef>
                <a:spcPts val="600"/>
              </a:spcBef>
              <a:spcAft>
                <a:spcPts val="0"/>
              </a:spcAft>
              <a:buClr>
                <a:srgbClr val="000000"/>
              </a:buClr>
              <a:buSzPts val="1800"/>
              <a:buFont typeface="Arial"/>
              <a:buNone/>
            </a:pPr>
            <a:r>
              <a:rPr lang="en-US" sz="1800">
                <a:solidFill>
                  <a:schemeClr val="accent1"/>
                </a:solidFill>
                <a:latin typeface="Roboto"/>
                <a:ea typeface="Roboto"/>
                <a:cs typeface="Roboto"/>
                <a:sym typeface="Roboto"/>
              </a:rPr>
              <a:t>10:00</a:t>
            </a:r>
            <a:r>
              <a:rPr b="0" i="0" lang="en-US" sz="1800" u="none" cap="none" strike="noStrike">
                <a:solidFill>
                  <a:schemeClr val="accent1"/>
                </a:solidFill>
                <a:latin typeface="Roboto"/>
                <a:ea typeface="Roboto"/>
                <a:cs typeface="Roboto"/>
                <a:sym typeface="Roboto"/>
              </a:rPr>
              <a:t> Uhr - </a:t>
            </a:r>
            <a:r>
              <a:rPr b="1" i="0" lang="en-US" sz="1800" u="none" cap="none" strike="noStrike">
                <a:solidFill>
                  <a:srgbClr val="008787"/>
                </a:solidFill>
                <a:latin typeface="Roboto"/>
                <a:ea typeface="Roboto"/>
                <a:cs typeface="Roboto"/>
                <a:sym typeface="Roboto"/>
              </a:rPr>
              <a:t>Begrüßung</a:t>
            </a:r>
            <a:endParaRPr b="1" sz="1800">
              <a:solidFill>
                <a:srgbClr val="008787"/>
              </a:solidFill>
              <a:latin typeface="Roboto"/>
              <a:ea typeface="Roboto"/>
              <a:cs typeface="Roboto"/>
              <a:sym typeface="Roboto"/>
            </a:endParaRPr>
          </a:p>
          <a:p>
            <a:pPr indent="0" lvl="0" marL="0" rtl="0" algn="l">
              <a:lnSpc>
                <a:spcPct val="115000"/>
              </a:lnSpc>
              <a:spcBef>
                <a:spcPts val="2000"/>
              </a:spcBef>
              <a:spcAft>
                <a:spcPts val="0"/>
              </a:spcAft>
              <a:buNone/>
            </a:pPr>
            <a:r>
              <a:rPr lang="en-US" sz="1800">
                <a:solidFill>
                  <a:schemeClr val="accent1"/>
                </a:solidFill>
                <a:latin typeface="Roboto"/>
                <a:ea typeface="Roboto"/>
                <a:cs typeface="Roboto"/>
                <a:sym typeface="Roboto"/>
              </a:rPr>
              <a:t>10:10 Uhr - </a:t>
            </a:r>
            <a:r>
              <a:rPr b="1" lang="en-US" sz="1800">
                <a:solidFill>
                  <a:srgbClr val="008787"/>
                </a:solidFill>
                <a:latin typeface="Roboto"/>
                <a:ea typeface="Roboto"/>
                <a:cs typeface="Roboto"/>
                <a:sym typeface="Roboto"/>
              </a:rPr>
              <a:t>Vortrag</a:t>
            </a:r>
            <a:r>
              <a:rPr lang="en-US" sz="1800">
                <a:solidFill>
                  <a:schemeClr val="accent1"/>
                </a:solidFill>
                <a:latin typeface="Roboto"/>
                <a:ea typeface="Roboto"/>
                <a:cs typeface="Roboto"/>
                <a:sym typeface="Roboto"/>
              </a:rPr>
              <a:t> | Ländliche Innovationsräume nachhaltig gestalten - neue Ansätze aus dem Forschungsprojekt LIONA</a:t>
            </a:r>
            <a:endParaRPr sz="1800">
              <a:solidFill>
                <a:schemeClr val="accent1"/>
              </a:solidFill>
              <a:latin typeface="Roboto"/>
              <a:ea typeface="Roboto"/>
              <a:cs typeface="Roboto"/>
              <a:sym typeface="Roboto"/>
            </a:endParaRPr>
          </a:p>
          <a:p>
            <a:pPr indent="0" lvl="0" marL="0" rtl="0" algn="l">
              <a:lnSpc>
                <a:spcPct val="115000"/>
              </a:lnSpc>
              <a:spcBef>
                <a:spcPts val="2000"/>
              </a:spcBef>
              <a:spcAft>
                <a:spcPts val="0"/>
              </a:spcAft>
              <a:buNone/>
            </a:pPr>
            <a:r>
              <a:rPr lang="en-US" sz="1800">
                <a:solidFill>
                  <a:schemeClr val="accent1"/>
                </a:solidFill>
                <a:latin typeface="Roboto"/>
                <a:ea typeface="Roboto"/>
                <a:cs typeface="Roboto"/>
                <a:sym typeface="Roboto"/>
                <a:extLst>
                  <a:ext uri="http://customooxmlschemas.google.com/">
                    <go:slidesCustomData xmlns:go="http://customooxmlschemas.google.com/" textRoundtripDataId="13"/>
                  </a:ext>
                </a:extLst>
              </a:rPr>
              <a:t>11:00 Uhr - </a:t>
            </a:r>
            <a:r>
              <a:rPr b="1" lang="en-US" sz="1800">
                <a:solidFill>
                  <a:srgbClr val="008787"/>
                </a:solidFill>
                <a:latin typeface="Roboto"/>
                <a:ea typeface="Roboto"/>
                <a:cs typeface="Roboto"/>
                <a:sym typeface="Roboto"/>
                <a:extLst>
                  <a:ext uri="http://customooxmlschemas.google.com/">
                    <go:slidesCustomData xmlns:go="http://customooxmlschemas.google.com/" textRoundtripDataId="14"/>
                  </a:ext>
                </a:extLst>
              </a:rPr>
              <a:t>Panel</a:t>
            </a:r>
            <a:r>
              <a:rPr lang="en-US" sz="1800">
                <a:solidFill>
                  <a:schemeClr val="accent1"/>
                </a:solidFill>
                <a:latin typeface="Roboto"/>
                <a:ea typeface="Roboto"/>
                <a:cs typeface="Roboto"/>
                <a:sym typeface="Roboto"/>
                <a:extLst>
                  <a:ext uri="http://customooxmlschemas.google.com/">
                    <go:slidesCustomData xmlns:go="http://customooxmlschemas.google.com/" textRoundtripDataId="15"/>
                  </a:ext>
                </a:extLst>
              </a:rPr>
              <a:t> | Innovation abseits der Metropolen – Wie ländliche Regionen Vorreiter werden können</a:t>
            </a:r>
            <a:endParaRPr sz="1800">
              <a:solidFill>
                <a:schemeClr val="accent1"/>
              </a:solidFill>
              <a:latin typeface="Roboto"/>
              <a:ea typeface="Roboto"/>
              <a:cs typeface="Roboto"/>
              <a:sym typeface="Roboto"/>
            </a:endParaRPr>
          </a:p>
          <a:p>
            <a:pPr indent="0" lvl="0" marL="0" rtl="0" algn="l">
              <a:lnSpc>
                <a:spcPct val="115000"/>
              </a:lnSpc>
              <a:spcBef>
                <a:spcPts val="2000"/>
              </a:spcBef>
              <a:spcAft>
                <a:spcPts val="0"/>
              </a:spcAft>
              <a:buNone/>
            </a:pPr>
            <a:r>
              <a:rPr lang="en-US" sz="1800">
                <a:solidFill>
                  <a:schemeClr val="accent1"/>
                </a:solidFill>
                <a:latin typeface="Roboto"/>
                <a:ea typeface="Roboto"/>
                <a:cs typeface="Roboto"/>
                <a:sym typeface="Roboto"/>
              </a:rPr>
              <a:t>12:00 Uhr - </a:t>
            </a:r>
            <a:r>
              <a:rPr b="1" lang="en-US" sz="1800">
                <a:solidFill>
                  <a:srgbClr val="008787"/>
                </a:solidFill>
                <a:latin typeface="Roboto"/>
                <a:ea typeface="Roboto"/>
                <a:cs typeface="Roboto"/>
                <a:sym typeface="Roboto"/>
              </a:rPr>
              <a:t>Input </a:t>
            </a:r>
            <a:r>
              <a:rPr lang="en-US" sz="1800">
                <a:solidFill>
                  <a:schemeClr val="accent1"/>
                </a:solidFill>
                <a:latin typeface="Roboto"/>
                <a:ea typeface="Roboto"/>
                <a:cs typeface="Roboto"/>
                <a:sym typeface="Roboto"/>
              </a:rPr>
              <a:t>| Das WIR!-Bündnis Landvorteil – Vision, Zukunftsperspektiven und Möglichkeiten zum Mitgestalten</a:t>
            </a:r>
            <a:endParaRPr sz="1800">
              <a:solidFill>
                <a:schemeClr val="accent1"/>
              </a:solidFill>
              <a:latin typeface="Roboto"/>
              <a:ea typeface="Roboto"/>
              <a:cs typeface="Roboto"/>
              <a:sym typeface="Roboto"/>
            </a:endParaRPr>
          </a:p>
          <a:p>
            <a:pPr indent="0" lvl="0" marL="0" rtl="0" algn="l">
              <a:lnSpc>
                <a:spcPct val="115000"/>
              </a:lnSpc>
              <a:spcBef>
                <a:spcPts val="2000"/>
              </a:spcBef>
              <a:spcAft>
                <a:spcPts val="2000"/>
              </a:spcAft>
              <a:buNone/>
            </a:pPr>
            <a:r>
              <a:rPr lang="en-US" sz="1800">
                <a:solidFill>
                  <a:schemeClr val="accent1"/>
                </a:solidFill>
                <a:latin typeface="Roboto"/>
                <a:ea typeface="Roboto"/>
                <a:cs typeface="Roboto"/>
                <a:sym typeface="Roboto"/>
              </a:rPr>
              <a:t>12:20 Uhr - </a:t>
            </a:r>
            <a:r>
              <a:rPr b="1" lang="en-US" sz="1800">
                <a:solidFill>
                  <a:srgbClr val="008787"/>
                </a:solidFill>
                <a:latin typeface="Roboto"/>
                <a:ea typeface="Roboto"/>
                <a:cs typeface="Roboto"/>
                <a:sym typeface="Roboto"/>
              </a:rPr>
              <a:t>Abschluss und Ausblick</a:t>
            </a:r>
            <a:endParaRPr b="1" sz="1800">
              <a:solidFill>
                <a:srgbClr val="008787"/>
              </a:solidFill>
              <a:latin typeface="Roboto"/>
              <a:ea typeface="Roboto"/>
              <a:cs typeface="Roboto"/>
              <a:sym typeface="Roboto"/>
            </a:endParaRPr>
          </a:p>
        </p:txBody>
      </p:sp>
    </p:spTree>
  </p:cSld>
  <p:clrMapOvr>
    <a:masterClrMapping/>
  </p:clrMapOvr>
  <mc:AlternateContent>
    <mc:Choice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descr="A picture containing sky, outdoor, grass, person&#10;&#10;Description automatically generated" id="727" name="Google Shape;727;p3"/>
          <p:cNvPicPr preferRelativeResize="0"/>
          <p:nvPr/>
        </p:nvPicPr>
        <p:blipFill rotWithShape="1">
          <a:blip r:embed="rId3">
            <a:alphaModFix/>
          </a:blip>
          <a:srcRect b="2904" l="31956" r="23662" t="2716"/>
          <a:stretch/>
        </p:blipFill>
        <p:spPr>
          <a:xfrm>
            <a:off x="7409793" y="199696"/>
            <a:ext cx="4561490" cy="6484883"/>
          </a:xfrm>
          <a:prstGeom prst="rect">
            <a:avLst/>
          </a:prstGeom>
          <a:noFill/>
          <a:ln>
            <a:noFill/>
          </a:ln>
        </p:spPr>
      </p:pic>
      <p:sp>
        <p:nvSpPr>
          <p:cNvPr id="728" name="Google Shape;728;p3"/>
          <p:cNvSpPr/>
          <p:nvPr/>
        </p:nvSpPr>
        <p:spPr>
          <a:xfrm>
            <a:off x="395774" y="2976856"/>
            <a:ext cx="7381881" cy="2645400"/>
          </a:xfrm>
          <a:prstGeom prst="rect">
            <a:avLst/>
          </a:prstGeom>
          <a:solidFill>
            <a:srgbClr val="008787">
              <a:alpha val="80000"/>
            </a:srgbClr>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400"/>
              <a:buFont typeface="Arial"/>
              <a:buNone/>
            </a:pPr>
            <a:r>
              <a:rPr b="1" i="0" lang="en-US" sz="2400" u="none" cap="none" strike="noStrike">
                <a:solidFill>
                  <a:schemeClr val="lt1"/>
                </a:solidFill>
                <a:latin typeface="Roboto"/>
                <a:ea typeface="Roboto"/>
                <a:cs typeface="Roboto"/>
                <a:sym typeface="Roboto"/>
              </a:rPr>
              <a:t>Einführung |  </a:t>
            </a:r>
            <a:r>
              <a:rPr lang="en-US" sz="2400">
                <a:solidFill>
                  <a:schemeClr val="lt1"/>
                </a:solidFill>
                <a:latin typeface="Roboto"/>
                <a:ea typeface="Roboto"/>
                <a:cs typeface="Roboto"/>
                <a:sym typeface="Roboto"/>
              </a:rPr>
              <a:t>Ländliche</a:t>
            </a:r>
            <a:r>
              <a:rPr b="1" i="0" lang="en-US" sz="2400" u="none" cap="none" strike="noStrike">
                <a:solidFill>
                  <a:schemeClr val="lt1"/>
                </a:solidFill>
                <a:latin typeface="Roboto"/>
                <a:ea typeface="Roboto"/>
                <a:cs typeface="Roboto"/>
                <a:sym typeface="Roboto"/>
              </a:rPr>
              <a:t> </a:t>
            </a:r>
            <a:r>
              <a:rPr b="0" i="0" lang="en-US" sz="2400" u="none" cap="none" strike="noStrike">
                <a:solidFill>
                  <a:schemeClr val="lt1"/>
                </a:solidFill>
                <a:latin typeface="Roboto"/>
                <a:ea typeface="Roboto"/>
                <a:cs typeface="Roboto"/>
                <a:sym typeface="Roboto"/>
              </a:rPr>
              <a:t>Innovationsräume nachhaltig </a:t>
            </a:r>
            <a:r>
              <a:rPr lang="en-US" sz="2400">
                <a:solidFill>
                  <a:schemeClr val="lt1"/>
                </a:solidFill>
                <a:latin typeface="Roboto"/>
                <a:ea typeface="Roboto"/>
                <a:cs typeface="Roboto"/>
                <a:sym typeface="Roboto"/>
              </a:rPr>
              <a:t>gestalten</a:t>
            </a:r>
            <a:r>
              <a:rPr b="0" i="0" lang="en-US" sz="2400" u="none" cap="none" strike="noStrike">
                <a:solidFill>
                  <a:schemeClr val="lt1"/>
                </a:solidFill>
                <a:latin typeface="Roboto"/>
                <a:ea typeface="Roboto"/>
                <a:cs typeface="Roboto"/>
                <a:sym typeface="Roboto"/>
              </a:rPr>
              <a:t> – neue </a:t>
            </a:r>
            <a:r>
              <a:rPr lang="en-US" sz="2400">
                <a:solidFill>
                  <a:schemeClr val="lt1"/>
                </a:solidFill>
                <a:latin typeface="Roboto"/>
                <a:ea typeface="Roboto"/>
                <a:cs typeface="Roboto"/>
                <a:sym typeface="Roboto"/>
              </a:rPr>
              <a:t>Ansätze</a:t>
            </a:r>
            <a:r>
              <a:rPr b="0" i="0" lang="en-US" sz="2400" u="none" cap="none" strike="noStrike">
                <a:solidFill>
                  <a:schemeClr val="lt1"/>
                </a:solidFill>
                <a:latin typeface="Roboto"/>
                <a:ea typeface="Roboto"/>
                <a:cs typeface="Roboto"/>
                <a:sym typeface="Roboto"/>
              </a:rPr>
              <a:t> aus dem Projekt LIONA</a:t>
            </a:r>
            <a:endParaRPr b="0" i="0" sz="2400" u="none" cap="none" strike="noStrike">
              <a:solidFill>
                <a:schemeClr val="lt1"/>
              </a:solidFill>
              <a:latin typeface="Roboto"/>
              <a:ea typeface="Roboto"/>
              <a:cs typeface="Roboto"/>
              <a:sym typeface="Roboto"/>
            </a:endParaRPr>
          </a:p>
          <a:p>
            <a:pPr indent="0" lvl="0" marL="0" marR="0" rtl="0" algn="l">
              <a:lnSpc>
                <a:spcPct val="90000"/>
              </a:lnSpc>
              <a:spcBef>
                <a:spcPts val="0"/>
              </a:spcBef>
              <a:spcAft>
                <a:spcPts val="0"/>
              </a:spcAft>
              <a:buClr>
                <a:srgbClr val="000000"/>
              </a:buClr>
              <a:buSzPts val="2400"/>
              <a:buFont typeface="Arial"/>
              <a:buNone/>
            </a:pPr>
            <a:r>
              <a:t/>
            </a:r>
            <a:endParaRPr sz="2400">
              <a:solidFill>
                <a:schemeClr val="lt1"/>
              </a:solidFill>
              <a:latin typeface="Roboto"/>
              <a:ea typeface="Roboto"/>
              <a:cs typeface="Roboto"/>
              <a:sym typeface="Roboto"/>
            </a:endParaRPr>
          </a:p>
          <a:p>
            <a:pPr indent="0" lvl="0" marL="0" marR="0" rtl="0" algn="l">
              <a:lnSpc>
                <a:spcPct val="90000"/>
              </a:lnSpc>
              <a:spcBef>
                <a:spcPts val="0"/>
              </a:spcBef>
              <a:spcAft>
                <a:spcPts val="0"/>
              </a:spcAft>
              <a:buClr>
                <a:srgbClr val="000000"/>
              </a:buClr>
              <a:buSzPts val="2400"/>
              <a:buFont typeface="Arial"/>
              <a:buNone/>
            </a:pPr>
            <a:r>
              <a:rPr i="1" lang="en-US" sz="2400">
                <a:solidFill>
                  <a:schemeClr val="lt1"/>
                </a:solidFill>
                <a:latin typeface="Roboto"/>
                <a:ea typeface="Roboto"/>
                <a:cs typeface="Roboto"/>
                <a:sym typeface="Roboto"/>
              </a:rPr>
              <a:t>Nina Zerche &amp; Dr. Verena Meyer </a:t>
            </a:r>
            <a:endParaRPr i="1" sz="2400">
              <a:solidFill>
                <a:schemeClr val="lt1"/>
              </a:solidFill>
              <a:latin typeface="Roboto"/>
              <a:ea typeface="Roboto"/>
              <a:cs typeface="Roboto"/>
              <a:sym typeface="Roboto"/>
            </a:endParaRPr>
          </a:p>
        </p:txBody>
      </p:sp>
      <p:pic>
        <p:nvPicPr>
          <p:cNvPr id="729" name="Google Shape;729;p3"/>
          <p:cNvPicPr preferRelativeResize="0"/>
          <p:nvPr/>
        </p:nvPicPr>
        <p:blipFill rotWithShape="1">
          <a:blip r:embed="rId4">
            <a:alphaModFix/>
          </a:blip>
          <a:srcRect b="0" l="0" r="0" t="0"/>
          <a:stretch/>
        </p:blipFill>
        <p:spPr>
          <a:xfrm>
            <a:off x="11167542" y="78828"/>
            <a:ext cx="904427" cy="90000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33eb10c08f7_2_30"/>
          <p:cNvSpPr txBox="1"/>
          <p:nvPr>
            <p:ph type="title"/>
          </p:nvPr>
        </p:nvSpPr>
        <p:spPr>
          <a:xfrm>
            <a:off x="548640" y="914400"/>
            <a:ext cx="3440700" cy="1729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400"/>
              <a:buFont typeface="Merriweather Sans"/>
              <a:buNone/>
            </a:pPr>
            <a:r>
              <a:rPr lang="en-US" sz="3200">
                <a:latin typeface="Roboto"/>
                <a:ea typeface="Roboto"/>
                <a:cs typeface="Roboto"/>
                <a:sym typeface="Roboto"/>
              </a:rPr>
              <a:t>Ländliche Räume sind Innovationsräume</a:t>
            </a:r>
            <a:endParaRPr sz="3200">
              <a:latin typeface="Roboto"/>
              <a:ea typeface="Roboto"/>
              <a:cs typeface="Roboto"/>
              <a:sym typeface="Roboto"/>
            </a:endParaRPr>
          </a:p>
        </p:txBody>
      </p:sp>
      <p:sp>
        <p:nvSpPr>
          <p:cNvPr id="735" name="Google Shape;735;g33eb10c08f7_2_30"/>
          <p:cNvSpPr txBox="1"/>
          <p:nvPr/>
        </p:nvSpPr>
        <p:spPr>
          <a:xfrm>
            <a:off x="4572000" y="914400"/>
            <a:ext cx="7282800" cy="3318600"/>
          </a:xfrm>
          <a:prstGeom prst="rect">
            <a:avLst/>
          </a:prstGeom>
          <a:noFill/>
          <a:ln>
            <a:noFill/>
          </a:ln>
        </p:spPr>
        <p:txBody>
          <a:bodyPr anchorCtr="0" anchor="ctr" bIns="91425" lIns="91425" spcFirstLastPara="1" rIns="91425" wrap="square" tIns="91425">
            <a:noAutofit/>
          </a:bodyPr>
          <a:lstStyle/>
          <a:p>
            <a:pPr indent="-342900" lvl="0" marL="457200" marR="0" rtl="0" algn="l">
              <a:lnSpc>
                <a:spcPct val="115000"/>
              </a:lnSpc>
              <a:spcBef>
                <a:spcPts val="600"/>
              </a:spcBef>
              <a:spcAft>
                <a:spcPts val="0"/>
              </a:spcAft>
              <a:buClr>
                <a:srgbClr val="062938"/>
              </a:buClr>
              <a:buSzPts val="1800"/>
              <a:buFont typeface="Roboto"/>
              <a:buChar char="●"/>
            </a:pPr>
            <a:r>
              <a:rPr lang="en-US" sz="1800">
                <a:solidFill>
                  <a:srgbClr val="062938"/>
                </a:solidFill>
                <a:latin typeface="Roboto"/>
                <a:ea typeface="Roboto"/>
                <a:cs typeface="Roboto"/>
                <a:sym typeface="Roboto"/>
              </a:rPr>
              <a:t>Innovation wird oft technologisch-wirtschaftlich betrachtet und gemessen, aber das greift zu kurz</a:t>
            </a:r>
            <a:endParaRPr sz="1800">
              <a:solidFill>
                <a:srgbClr val="062938"/>
              </a:solidFill>
              <a:latin typeface="Roboto"/>
              <a:ea typeface="Roboto"/>
              <a:cs typeface="Roboto"/>
              <a:sym typeface="Roboto"/>
            </a:endParaRPr>
          </a:p>
          <a:p>
            <a:pPr indent="-342900" lvl="0" marL="457200" marR="0" rtl="0" algn="l">
              <a:lnSpc>
                <a:spcPct val="115000"/>
              </a:lnSpc>
              <a:spcBef>
                <a:spcPts val="600"/>
              </a:spcBef>
              <a:spcAft>
                <a:spcPts val="0"/>
              </a:spcAft>
              <a:buClr>
                <a:srgbClr val="062938"/>
              </a:buClr>
              <a:buSzPts val="1800"/>
              <a:buFont typeface="Roboto"/>
              <a:buChar char="●"/>
            </a:pPr>
            <a:r>
              <a:rPr lang="en-US" sz="1800">
                <a:solidFill>
                  <a:srgbClr val="062938"/>
                </a:solidFill>
                <a:latin typeface="Roboto"/>
                <a:ea typeface="Roboto"/>
                <a:cs typeface="Roboto"/>
                <a:sym typeface="Roboto"/>
              </a:rPr>
              <a:t>Bei klassischen Indikatoren zählen häufig F&amp;E-Ausgaben, Patente, Gründungen, aber ländliche Räume schneiden hier oft schlecht ab</a:t>
            </a:r>
            <a:endParaRPr sz="1800">
              <a:solidFill>
                <a:srgbClr val="062938"/>
              </a:solidFill>
              <a:latin typeface="Roboto"/>
              <a:ea typeface="Roboto"/>
              <a:cs typeface="Roboto"/>
              <a:sym typeface="Roboto"/>
            </a:endParaRPr>
          </a:p>
          <a:p>
            <a:pPr indent="-342900" lvl="0" marL="457200" marR="0" rtl="0" algn="l">
              <a:lnSpc>
                <a:spcPct val="115000"/>
              </a:lnSpc>
              <a:spcBef>
                <a:spcPts val="600"/>
              </a:spcBef>
              <a:spcAft>
                <a:spcPts val="0"/>
              </a:spcAft>
              <a:buClr>
                <a:srgbClr val="062938"/>
              </a:buClr>
              <a:buSzPts val="1800"/>
              <a:buFont typeface="Roboto"/>
              <a:buChar char="●"/>
            </a:pPr>
            <a:r>
              <a:rPr lang="en-US" sz="1800">
                <a:solidFill>
                  <a:srgbClr val="062938"/>
                </a:solidFill>
                <a:latin typeface="Roboto"/>
                <a:ea typeface="Roboto"/>
                <a:cs typeface="Roboto"/>
                <a:sym typeface="Roboto"/>
              </a:rPr>
              <a:t>Innovation in ländlichen Räumen wird erst dann sichtbar, wenn…</a:t>
            </a:r>
            <a:endParaRPr sz="1800">
              <a:solidFill>
                <a:srgbClr val="062938"/>
              </a:solidFill>
              <a:latin typeface="Roboto"/>
              <a:ea typeface="Roboto"/>
              <a:cs typeface="Roboto"/>
              <a:sym typeface="Roboto"/>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rPr>
              <a:t>→ man den Blick weitet und ganzheitlich auf Innovation schaut</a:t>
            </a:r>
            <a:endParaRPr sz="1800">
              <a:solidFill>
                <a:srgbClr val="062938"/>
              </a:solidFill>
              <a:latin typeface="Roboto"/>
              <a:ea typeface="Roboto"/>
              <a:cs typeface="Roboto"/>
              <a:sym typeface="Roboto"/>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rPr>
              <a:t>→ man Innovation nicht als Selbstzweck begreift</a:t>
            </a:r>
            <a:endParaRPr sz="1800">
              <a:solidFill>
                <a:srgbClr val="062938"/>
              </a:solidFill>
              <a:latin typeface="Roboto"/>
              <a:ea typeface="Roboto"/>
              <a:cs typeface="Roboto"/>
              <a:sym typeface="Roboto"/>
            </a:endParaRPr>
          </a:p>
          <a:p>
            <a:pPr indent="0" lvl="0" marL="457200" marR="0" rtl="0" algn="l">
              <a:lnSpc>
                <a:spcPct val="115000"/>
              </a:lnSpc>
              <a:spcBef>
                <a:spcPts val="600"/>
              </a:spcBef>
              <a:spcAft>
                <a:spcPts val="0"/>
              </a:spcAft>
              <a:buNone/>
            </a:pPr>
            <a:r>
              <a:rPr lang="en-US" sz="1800">
                <a:solidFill>
                  <a:srgbClr val="062938"/>
                </a:solidFill>
                <a:latin typeface="Roboto"/>
                <a:ea typeface="Roboto"/>
                <a:cs typeface="Roboto"/>
                <a:sym typeface="Roboto"/>
              </a:rPr>
              <a:t>→ man ländliche Räume in ihrer Diversität anerkennt</a:t>
            </a:r>
            <a:endParaRPr b="0" i="0" sz="1800" u="none" cap="none" strike="noStrike">
              <a:solidFill>
                <a:schemeClr val="lt1"/>
              </a:solidFill>
              <a:latin typeface="Roboto"/>
              <a:ea typeface="Roboto"/>
              <a:cs typeface="Roboto"/>
              <a:sym typeface="Roboto"/>
            </a:endParaRPr>
          </a:p>
        </p:txBody>
      </p:sp>
    </p:spTree>
  </p:cSld>
  <p:clrMapOvr>
    <a:masterClrMapping/>
  </p:clrMapOvr>
  <mc:AlternateContent>
    <mc:Choice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5"/>
          <p:cNvSpPr txBox="1"/>
          <p:nvPr>
            <p:ph type="title"/>
          </p:nvPr>
        </p:nvSpPr>
        <p:spPr>
          <a:xfrm>
            <a:off x="548640" y="914400"/>
            <a:ext cx="6276600" cy="332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4400"/>
              <a:buNone/>
            </a:pPr>
            <a:r>
              <a:rPr lang="en-US" sz="3200">
                <a:solidFill>
                  <a:srgbClr val="062938"/>
                </a:solidFill>
                <a:latin typeface="Roboto"/>
                <a:ea typeface="Roboto"/>
                <a:cs typeface="Roboto"/>
                <a:sym typeface="Roboto"/>
              </a:rPr>
              <a:t>Fallregionen im Überblick</a:t>
            </a:r>
            <a:endParaRPr sz="3200">
              <a:solidFill>
                <a:srgbClr val="062938"/>
              </a:solidFill>
              <a:latin typeface="Roboto"/>
              <a:ea typeface="Roboto"/>
              <a:cs typeface="Roboto"/>
              <a:sym typeface="Roboto"/>
            </a:endParaRPr>
          </a:p>
        </p:txBody>
      </p:sp>
      <p:sp>
        <p:nvSpPr>
          <p:cNvPr id="741" name="Google Shape;741;p5"/>
          <p:cNvSpPr txBox="1"/>
          <p:nvPr/>
        </p:nvSpPr>
        <p:spPr>
          <a:xfrm>
            <a:off x="7571025" y="1499550"/>
            <a:ext cx="4475100" cy="35643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600"/>
              </a:spcBef>
              <a:spcAft>
                <a:spcPts val="0"/>
              </a:spcAft>
              <a:buClr>
                <a:schemeClr val="lt1"/>
              </a:buClr>
              <a:buSzPts val="1800"/>
              <a:buFont typeface="Roboto"/>
              <a:buChar char="●"/>
            </a:pPr>
            <a:r>
              <a:rPr i="0" lang="en-US" sz="1800" u="none" cap="none" strike="noStrike">
                <a:solidFill>
                  <a:schemeClr val="lt1"/>
                </a:solidFill>
                <a:latin typeface="Roboto"/>
                <a:ea typeface="Roboto"/>
                <a:cs typeface="Roboto"/>
                <a:sym typeface="Roboto"/>
                <a:extLst>
                  <a:ext uri="http://customooxmlschemas.google.com/">
                    <go:slidesCustomData xmlns:go="http://customooxmlschemas.google.com/" textRoundtripDataId="16"/>
                  </a:ext>
                </a:extLst>
              </a:rPr>
              <a:t>2024: Forschungsreisen in vier Fallregionen in Deutschland und Europa</a:t>
            </a:r>
            <a:endParaRPr i="0" sz="1800" u="none" cap="none" strike="noStrike">
              <a:solidFill>
                <a:schemeClr val="lt1"/>
              </a:solidFill>
              <a:latin typeface="Roboto"/>
              <a:ea typeface="Roboto"/>
              <a:cs typeface="Roboto"/>
              <a:sym typeface="Roboto"/>
              <a:extLst>
                <a:ext uri="http://customooxmlschemas.google.com/">
                  <go:slidesCustomData xmlns:go="http://customooxmlschemas.google.com/" textRoundtripDataId="17"/>
                </a:ext>
              </a:extLst>
            </a:endParaRPr>
          </a:p>
          <a:p>
            <a:pPr indent="-342900" lvl="1" marL="914400" marR="0" rtl="0" algn="l">
              <a:lnSpc>
                <a:spcPct val="115000"/>
              </a:lnSpc>
              <a:spcBef>
                <a:spcPts val="0"/>
              </a:spcBef>
              <a:spcAft>
                <a:spcPts val="0"/>
              </a:spcAft>
              <a:buClr>
                <a:schemeClr val="lt1"/>
              </a:buClr>
              <a:buSzPts val="1800"/>
              <a:buFont typeface="Roboto"/>
              <a:buChar char="○"/>
            </a:pPr>
            <a:r>
              <a:rPr i="0" lang="en-US" sz="1800" u="none" cap="none" strike="noStrike">
                <a:solidFill>
                  <a:schemeClr val="lt1"/>
                </a:solidFill>
                <a:latin typeface="Roboto"/>
                <a:ea typeface="Roboto"/>
                <a:cs typeface="Roboto"/>
                <a:sym typeface="Roboto"/>
                <a:extLst>
                  <a:ext uri="http://customooxmlschemas.google.com/">
                    <go:slidesCustomData xmlns:go="http://customooxmlschemas.google.com/" textRoundtripDataId="18"/>
                  </a:ext>
                </a:extLst>
              </a:rPr>
              <a:t>Heide</a:t>
            </a:r>
            <a:endParaRPr i="0" sz="1800" u="none" cap="none" strike="noStrike">
              <a:solidFill>
                <a:schemeClr val="lt1"/>
              </a:solidFill>
              <a:latin typeface="Roboto"/>
              <a:ea typeface="Roboto"/>
              <a:cs typeface="Roboto"/>
              <a:sym typeface="Roboto"/>
              <a:extLst>
                <a:ext uri="http://customooxmlschemas.google.com/">
                  <go:slidesCustomData xmlns:go="http://customooxmlschemas.google.com/" textRoundtripDataId="19"/>
                </a:ext>
              </a:extLst>
            </a:endParaRPr>
          </a:p>
          <a:p>
            <a:pPr indent="-342900" lvl="1" marL="914400" marR="0" rtl="0" algn="l">
              <a:lnSpc>
                <a:spcPct val="115000"/>
              </a:lnSpc>
              <a:spcBef>
                <a:spcPts val="0"/>
              </a:spcBef>
              <a:spcAft>
                <a:spcPts val="0"/>
              </a:spcAft>
              <a:buClr>
                <a:schemeClr val="lt1"/>
              </a:buClr>
              <a:buSzPts val="1800"/>
              <a:buFont typeface="Roboto"/>
              <a:buChar char="○"/>
            </a:pPr>
            <a:r>
              <a:rPr i="0" lang="en-US" sz="1800" u="none" cap="none" strike="noStrike">
                <a:solidFill>
                  <a:schemeClr val="lt1"/>
                </a:solidFill>
                <a:latin typeface="Roboto"/>
                <a:ea typeface="Roboto"/>
                <a:cs typeface="Roboto"/>
                <a:sym typeface="Roboto"/>
                <a:extLst>
                  <a:ext uri="http://customooxmlschemas.google.com/">
                    <go:slidesCustomData xmlns:go="http://customooxmlschemas.google.com/" textRoundtripDataId="20"/>
                  </a:ext>
                </a:extLst>
              </a:rPr>
              <a:t>Vilstal</a:t>
            </a:r>
            <a:endParaRPr i="0" sz="1800" u="none" cap="none" strike="noStrike">
              <a:solidFill>
                <a:schemeClr val="lt1"/>
              </a:solidFill>
              <a:latin typeface="Roboto"/>
              <a:ea typeface="Roboto"/>
              <a:cs typeface="Roboto"/>
              <a:sym typeface="Roboto"/>
              <a:extLst>
                <a:ext uri="http://customooxmlschemas.google.com/">
                  <go:slidesCustomData xmlns:go="http://customooxmlschemas.google.com/" textRoundtripDataId="21"/>
                </a:ext>
              </a:extLst>
            </a:endParaRPr>
          </a:p>
          <a:p>
            <a:pPr indent="-342900" lvl="1" marL="914400" marR="0" rtl="0" algn="l">
              <a:lnSpc>
                <a:spcPct val="115000"/>
              </a:lnSpc>
              <a:spcBef>
                <a:spcPts val="0"/>
              </a:spcBef>
              <a:spcAft>
                <a:spcPts val="0"/>
              </a:spcAft>
              <a:buClr>
                <a:schemeClr val="lt1"/>
              </a:buClr>
              <a:buSzPts val="1800"/>
              <a:buFont typeface="Roboto"/>
              <a:buChar char="○"/>
            </a:pPr>
            <a:r>
              <a:rPr i="0" lang="en-US" sz="1800" u="none" cap="none" strike="noStrike">
                <a:solidFill>
                  <a:schemeClr val="lt1"/>
                </a:solidFill>
                <a:latin typeface="Roboto"/>
                <a:ea typeface="Roboto"/>
                <a:cs typeface="Roboto"/>
                <a:sym typeface="Roboto"/>
                <a:extLst>
                  <a:ext uri="http://customooxmlschemas.google.com/">
                    <go:slidesCustomData xmlns:go="http://customooxmlschemas.google.com/" textRoundtripDataId="22"/>
                  </a:ext>
                </a:extLst>
              </a:rPr>
              <a:t>St. Pölten (A)</a:t>
            </a:r>
            <a:endParaRPr i="0" sz="1800" u="none" cap="none" strike="noStrike">
              <a:solidFill>
                <a:schemeClr val="lt1"/>
              </a:solidFill>
              <a:latin typeface="Roboto"/>
              <a:ea typeface="Roboto"/>
              <a:cs typeface="Roboto"/>
              <a:sym typeface="Roboto"/>
              <a:extLst>
                <a:ext uri="http://customooxmlschemas.google.com/">
                  <go:slidesCustomData xmlns:go="http://customooxmlschemas.google.com/" textRoundtripDataId="23"/>
                </a:ext>
              </a:extLst>
            </a:endParaRPr>
          </a:p>
          <a:p>
            <a:pPr indent="-342900" lvl="1" marL="914400" marR="0" rtl="0" algn="l">
              <a:lnSpc>
                <a:spcPct val="115000"/>
              </a:lnSpc>
              <a:spcBef>
                <a:spcPts val="0"/>
              </a:spcBef>
              <a:spcAft>
                <a:spcPts val="0"/>
              </a:spcAft>
              <a:buClr>
                <a:schemeClr val="lt1"/>
              </a:buClr>
              <a:buSzPts val="1800"/>
              <a:buFont typeface="Roboto"/>
              <a:buChar char="○"/>
            </a:pPr>
            <a:r>
              <a:rPr i="0" lang="en-US" sz="1800" u="none" cap="none" strike="noStrike">
                <a:solidFill>
                  <a:schemeClr val="lt1"/>
                </a:solidFill>
                <a:latin typeface="Roboto"/>
                <a:ea typeface="Roboto"/>
                <a:cs typeface="Roboto"/>
                <a:sym typeface="Roboto"/>
                <a:extLst>
                  <a:ext uri="http://customooxmlschemas.google.com/">
                    <go:slidesCustomData xmlns:go="http://customooxmlschemas.google.com/" textRoundtripDataId="24"/>
                  </a:ext>
                </a:extLst>
              </a:rPr>
              <a:t>Dalfsen (NL)</a:t>
            </a:r>
            <a:endParaRPr i="0" sz="1800" u="none" cap="none" strike="noStrike">
              <a:solidFill>
                <a:schemeClr val="lt1"/>
              </a:solidFill>
              <a:latin typeface="Roboto"/>
              <a:ea typeface="Roboto"/>
              <a:cs typeface="Roboto"/>
              <a:sym typeface="Roboto"/>
              <a:extLst>
                <a:ext uri="http://customooxmlschemas.google.com/">
                  <go:slidesCustomData xmlns:go="http://customooxmlschemas.google.com/" textRoundtripDataId="25"/>
                </a:ext>
              </a:extLst>
            </a:endParaRPr>
          </a:p>
          <a:p>
            <a:pPr indent="-342900" lvl="0" marL="457200" marR="0" rtl="0" algn="l">
              <a:lnSpc>
                <a:spcPct val="115000"/>
              </a:lnSpc>
              <a:spcBef>
                <a:spcPts val="0"/>
              </a:spcBef>
              <a:spcAft>
                <a:spcPts val="0"/>
              </a:spcAft>
              <a:buClr>
                <a:schemeClr val="lt1"/>
              </a:buClr>
              <a:buSzPts val="1800"/>
              <a:buFont typeface="Roboto"/>
              <a:buChar char="●"/>
            </a:pPr>
            <a:r>
              <a:rPr i="0" lang="en-US" sz="1800" u="none" cap="none" strike="noStrike">
                <a:solidFill>
                  <a:schemeClr val="lt1"/>
                </a:solidFill>
                <a:latin typeface="Roboto"/>
                <a:ea typeface="Roboto"/>
                <a:cs typeface="Roboto"/>
                <a:sym typeface="Roboto"/>
                <a:extLst>
                  <a:ext uri="http://customooxmlschemas.google.com/">
                    <go:slidesCustomData xmlns:go="http://customooxmlschemas.google.com/" textRoundtripDataId="26"/>
                  </a:ext>
                </a:extLst>
              </a:rPr>
              <a:t>Rund 15 Einzel- und Gruppeninterviews pro Fallregion</a:t>
            </a:r>
            <a:endParaRPr sz="1800">
              <a:solidFill>
                <a:srgbClr val="062938"/>
              </a:solidFill>
              <a:latin typeface="Roboto"/>
              <a:ea typeface="Roboto"/>
              <a:cs typeface="Roboto"/>
              <a:sym typeface="Roboto"/>
            </a:endParaRPr>
          </a:p>
        </p:txBody>
      </p:sp>
      <p:pic>
        <p:nvPicPr>
          <p:cNvPr id="742" name="Google Shape;742;p5" title="LIONA_Karte neu.jpg"/>
          <p:cNvPicPr preferRelativeResize="0"/>
          <p:nvPr/>
        </p:nvPicPr>
        <p:blipFill rotWithShape="1">
          <a:blip r:embed="rId3">
            <a:alphaModFix/>
          </a:blip>
          <a:srcRect b="6270" l="0" r="0" t="6757"/>
          <a:stretch/>
        </p:blipFill>
        <p:spPr>
          <a:xfrm>
            <a:off x="420550" y="1412575"/>
            <a:ext cx="5801252" cy="5379098"/>
          </a:xfrm>
          <a:prstGeom prst="rect">
            <a:avLst/>
          </a:prstGeom>
          <a:noFill/>
          <a:ln>
            <a:noFill/>
          </a:ln>
        </p:spPr>
      </p:pic>
      <p:sp>
        <p:nvSpPr>
          <p:cNvPr id="743" name="Google Shape;743;p5"/>
          <p:cNvSpPr/>
          <p:nvPr/>
        </p:nvSpPr>
        <p:spPr>
          <a:xfrm>
            <a:off x="5295300" y="1499550"/>
            <a:ext cx="1601400" cy="1054800"/>
          </a:xfrm>
          <a:prstGeom prst="wedgeRoundRectCallout">
            <a:avLst>
              <a:gd fmla="val -43151" name="adj1"/>
              <a:gd fmla="val 77911" name="adj2"/>
              <a:gd fmla="val 0" name="adj3"/>
            </a:avLst>
          </a:prstGeom>
          <a:solidFill>
            <a:srgbClr val="00A2B0">
              <a:alpha val="60759"/>
            </a:srgbClr>
          </a:solidFill>
          <a:ln>
            <a:noFill/>
          </a:ln>
        </p:spPr>
        <p:txBody>
          <a:bodyPr anchorCtr="0" anchor="ctr" bIns="91425" lIns="91425" spcFirstLastPara="1" rIns="91425" wrap="square" tIns="91425">
            <a:noAutofit/>
          </a:bodyPr>
          <a:lstStyle/>
          <a:p>
            <a:pPr indent="0" lvl="0" marL="0" marR="0" rtl="0" algn="l">
              <a:lnSpc>
                <a:spcPct val="115000"/>
              </a:lnSpc>
              <a:spcBef>
                <a:spcPts val="600"/>
              </a:spcBef>
              <a:spcAft>
                <a:spcPts val="0"/>
              </a:spcAft>
              <a:buClr>
                <a:srgbClr val="000000"/>
              </a:buClr>
              <a:buSzPts val="1800"/>
              <a:buFont typeface="Arial"/>
              <a:buNone/>
            </a:pPr>
            <a:r>
              <a:rPr b="1" i="0" lang="en-US" sz="1800" u="none" cap="none" strike="noStrike">
                <a:solidFill>
                  <a:schemeClr val="lt1"/>
                </a:solidFill>
                <a:latin typeface="Roboto"/>
                <a:ea typeface="Roboto"/>
                <a:cs typeface="Roboto"/>
                <a:sym typeface="Roboto"/>
              </a:rPr>
              <a:t>Wie machen</a:t>
            </a:r>
            <a:br>
              <a:rPr b="1" lang="en-US" sz="1800">
                <a:solidFill>
                  <a:schemeClr val="lt1"/>
                </a:solidFill>
                <a:latin typeface="Roboto"/>
                <a:ea typeface="Roboto"/>
                <a:cs typeface="Roboto"/>
                <a:sym typeface="Roboto"/>
              </a:rPr>
            </a:br>
            <a:r>
              <a:rPr b="1" i="0" lang="en-US" sz="1800" u="none" cap="none" strike="noStrike">
                <a:solidFill>
                  <a:schemeClr val="lt1"/>
                </a:solidFill>
                <a:latin typeface="Roboto"/>
                <a:ea typeface="Roboto"/>
                <a:cs typeface="Roboto"/>
                <a:sym typeface="Roboto"/>
              </a:rPr>
              <a:t>das andere?</a:t>
            </a:r>
            <a:endParaRPr i="0" sz="1400" u="none" cap="none" strike="noStrike">
              <a:solidFill>
                <a:schemeClr val="lt1"/>
              </a:solidFill>
              <a:latin typeface="Roboto Light"/>
              <a:ea typeface="Roboto Light"/>
              <a:cs typeface="Roboto Light"/>
              <a:sym typeface="Roboto Light"/>
            </a:endParaRPr>
          </a:p>
        </p:txBody>
      </p:sp>
    </p:spTree>
  </p:cSld>
  <p:clrMapOvr>
    <a:masterClrMapping/>
  </p:clrMapOvr>
  <mc:AlternateContent>
    <mc:Choice Requires="p14">
      <p:transition p14:dur="250">
        <p:fade/>
      </p:transition>
    </mc:Choice>
    <mc:Fallback>
      <p:transition>
        <p:fade/>
      </p:transition>
    </mc:Fallback>
  </mc:AlternateContent>
</p:sld>
</file>

<file path=ppt/theme/theme1.xml><?xml version="1.0" encoding="utf-8"?>
<a:theme xmlns:a="http://schemas.openxmlformats.org/drawingml/2006/main" xmlns:r="http://schemas.openxmlformats.org/officeDocument/2006/relationships" name="Rwanda Development Board Grid 16:9">
  <a:themeElements>
    <a:clrScheme name="Custom 3">
      <a:dk1>
        <a:srgbClr val="575757"/>
      </a:dk1>
      <a:lt1>
        <a:srgbClr val="FFFFFF"/>
      </a:lt1>
      <a:dk2>
        <a:srgbClr val="0E5D7F"/>
      </a:dk2>
      <a:lt2>
        <a:srgbClr val="F2F2F2"/>
      </a:lt2>
      <a:accent1>
        <a:srgbClr val="083448"/>
      </a:accent1>
      <a:accent2>
        <a:srgbClr val="0D5271"/>
      </a:accent2>
      <a:accent3>
        <a:srgbClr val="FFC010"/>
      </a:accent3>
      <a:accent4>
        <a:srgbClr val="3EB5EA"/>
      </a:accent4>
      <a:accent5>
        <a:srgbClr val="6E6F73"/>
      </a:accent5>
      <a:accent6>
        <a:srgbClr val="E00070"/>
      </a:accent6>
      <a:hlink>
        <a:srgbClr val="006CB7"/>
      </a:hlink>
      <a:folHlink>
        <a:srgbClr val="099B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wanda Development Board Grid 16:9">
  <a:themeElements>
    <a:clrScheme name="Custom 3">
      <a:dk1>
        <a:srgbClr val="575757"/>
      </a:dk1>
      <a:lt1>
        <a:srgbClr val="FFFFFF"/>
      </a:lt1>
      <a:dk2>
        <a:srgbClr val="0E5D7F"/>
      </a:dk2>
      <a:lt2>
        <a:srgbClr val="F2F2F2"/>
      </a:lt2>
      <a:accent1>
        <a:srgbClr val="083448"/>
      </a:accent1>
      <a:accent2>
        <a:srgbClr val="0D5271"/>
      </a:accent2>
      <a:accent3>
        <a:srgbClr val="FFC010"/>
      </a:accent3>
      <a:accent4>
        <a:srgbClr val="3EB5EA"/>
      </a:accent4>
      <a:accent5>
        <a:srgbClr val="6E6F73"/>
      </a:accent5>
      <a:accent6>
        <a:srgbClr val="E00070"/>
      </a:accent6>
      <a:hlink>
        <a:srgbClr val="006CB7"/>
      </a:hlink>
      <a:folHlink>
        <a:srgbClr val="099B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BCG 2015">
      <a:dk1>
        <a:srgbClr val="6E6F73"/>
      </a:dk1>
      <a:lt1>
        <a:srgbClr val="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Anna Neuland</dc:creator>
</cp:coreProperties>
</file>